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4"/>
  </p:sldMasterIdLst>
  <p:notesMasterIdLst>
    <p:notesMasterId r:id="rId48"/>
  </p:notesMasterIdLst>
  <p:sldIdLst>
    <p:sldId id="256" r:id="rId5"/>
    <p:sldId id="258" r:id="rId6"/>
    <p:sldId id="257" r:id="rId7"/>
    <p:sldId id="261" r:id="rId8"/>
    <p:sldId id="264" r:id="rId9"/>
    <p:sldId id="329" r:id="rId10"/>
    <p:sldId id="263" r:id="rId11"/>
    <p:sldId id="326" r:id="rId12"/>
    <p:sldId id="318" r:id="rId13"/>
    <p:sldId id="325" r:id="rId14"/>
    <p:sldId id="343" r:id="rId15"/>
    <p:sldId id="266" r:id="rId16"/>
    <p:sldId id="323" r:id="rId17"/>
    <p:sldId id="344" r:id="rId18"/>
    <p:sldId id="324" r:id="rId19"/>
    <p:sldId id="346" r:id="rId20"/>
    <p:sldId id="347" r:id="rId21"/>
    <p:sldId id="348" r:id="rId22"/>
    <p:sldId id="262" r:id="rId23"/>
    <p:sldId id="265" r:id="rId24"/>
    <p:sldId id="328" r:id="rId25"/>
    <p:sldId id="267" r:id="rId26"/>
    <p:sldId id="336" r:id="rId27"/>
    <p:sldId id="319" r:id="rId28"/>
    <p:sldId id="282" r:id="rId29"/>
    <p:sldId id="322" r:id="rId30"/>
    <p:sldId id="333" r:id="rId31"/>
    <p:sldId id="337" r:id="rId32"/>
    <p:sldId id="338" r:id="rId33"/>
    <p:sldId id="339" r:id="rId34"/>
    <p:sldId id="340" r:id="rId35"/>
    <p:sldId id="321" r:id="rId36"/>
    <p:sldId id="259" r:id="rId37"/>
    <p:sldId id="334" r:id="rId38"/>
    <p:sldId id="342" r:id="rId39"/>
    <p:sldId id="332" r:id="rId40"/>
    <p:sldId id="335" r:id="rId41"/>
    <p:sldId id="289" r:id="rId42"/>
    <p:sldId id="272" r:id="rId43"/>
    <p:sldId id="341" r:id="rId44"/>
    <p:sldId id="345" r:id="rId45"/>
    <p:sldId id="260" r:id="rId46"/>
    <p:sldId id="269" r:id="rId47"/>
  </p:sldIdLst>
  <p:sldSz cx="9144000" cy="5143500" type="screen16x9"/>
  <p:notesSz cx="6858000" cy="9144000"/>
  <p:embeddedFontLst>
    <p:embeddedFont>
      <p:font typeface="Anek Latin" pitchFamily="2" charset="77"/>
      <p:regular r:id="rId49"/>
      <p:bold r:id="rId50"/>
    </p:embeddedFont>
    <p:embeddedFont>
      <p:font typeface="Arial Black" panose="020B0604020202020204" pitchFamily="34" charset="0"/>
      <p:bold r:id="rId51"/>
    </p:embeddedFont>
    <p:embeddedFont>
      <p:font typeface="Bebas Neue" panose="020F0502020204030204" pitchFamily="34" charset="0"/>
      <p:regular r:id="rId52"/>
      <p:bold r:id="rId53"/>
      <p:italic r:id="rId54"/>
      <p:boldItalic r:id="rId55"/>
    </p:embeddedFont>
    <p:embeddedFont>
      <p:font typeface="Karla" panose="020F0502020204030204" pitchFamily="3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4A5826-CEAA-4E86-8134-23E1A6B8C90E}">
  <a:tblStyle styleId="{6E4A5826-CEAA-4E86-8134-23E1A6B8C9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D0593C0-4393-412A-B936-EB9CFA7C38D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63"/>
    <p:restoredTop sz="94626"/>
  </p:normalViewPr>
  <p:slideViewPr>
    <p:cSldViewPr snapToGrid="0">
      <p:cViewPr varScale="1">
        <p:scale>
          <a:sx n="148" d="100"/>
          <a:sy n="148" d="100"/>
        </p:scale>
        <p:origin x="208"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45b20117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45b20117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45d698efd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45d698efd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State Rescission Rights</a:t>
            </a:r>
          </a:p>
          <a:p>
            <a:pPr marL="0" marR="0" indent="0">
              <a:spcBef>
                <a:spcPts val="0"/>
              </a:spcBef>
              <a:spcAft>
                <a:spcPts val="0"/>
              </a:spcAft>
              <a:buNone/>
            </a:pPr>
            <a:endParaRPr lang="en-US" sz="135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Republican Government:</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States should have the power to rescind applications for a convention.</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Representation Principle:</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New legislatures should reflect current public opinion.</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“Representation is a core aspect of republican government.”</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15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45d698efdf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45d698efdf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45d698efd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45d698efd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20 Irrefutable Facts About an Article V Convention</a:t>
            </a:r>
          </a:p>
          <a:p>
            <a:pPr marL="0" marR="0" indent="0">
              <a:spcBef>
                <a:spcPts val="0"/>
              </a:spcBef>
              <a:spcAft>
                <a:spcPts val="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Examples:</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 way to limit the convention’s scope.</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 role for the people once the convention starts.</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Risk of a runaway convention.</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“There is no constitutional authority for a limited convention.”</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99970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5d698efd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45d698efd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SzPts val="1000"/>
              <a:buFont typeface="Symbol" pitchFamily="2" charset="2"/>
              <a:buNone/>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Quote:</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“Every man given power is likely to abuse it.” — Montesquieu</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Founders' Preparation: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Framers understood the potential for abuse and the necessity of virtue in governance.</a:t>
            </a:r>
            <a:endPar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2877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45d698efd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45d698efd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6439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45d698efd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45d698efd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State Rescission Rights</a:t>
            </a:r>
          </a:p>
          <a:p>
            <a:pPr marL="0" marR="0" indent="0">
              <a:spcBef>
                <a:spcPts val="0"/>
              </a:spcBef>
              <a:spcAft>
                <a:spcPts val="0"/>
              </a:spcAft>
              <a:buNone/>
            </a:pPr>
            <a:endParaRPr lang="en-US" sz="1350" b="1" kern="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Republican Government:</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States should have the power to rescind applications for a convention.</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Representation Principle:</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New legislatures should reflect current public opinion.</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“Representation is a core aspect of republican government.”</a:t>
            </a:r>
            <a:endParaRPr lang="en-US" sz="12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27838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45d698efdf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45d698efdf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Madison’s Plan in The Federalist No. 46</a:t>
            </a:r>
          </a:p>
          <a:p>
            <a:pPr marL="0" marR="0" indent="0">
              <a:spcBef>
                <a:spcPts val="0"/>
              </a:spcBef>
              <a:spcAft>
                <a:spcPts val="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Key Strategies:</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Public unease and non-cooperation.</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Governors and state legislatures standing up to federal power.</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Unified state action against federal overreach.</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“People’s strong resistance and unwillingness to comply can effectively challenge and oppose federal overreach.”</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204863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45d698efd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45d698efd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7955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45d698efd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245d698efd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45d698efd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45d698efd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45d698efdf_0_27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245d698efdf_0_27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SzPts val="1000"/>
              <a:buFont typeface="Symbol" pitchFamily="2" charset="2"/>
              <a:buNone/>
              <a:tabLst>
                <a:tab pos="457200" algn="l"/>
              </a:tabLs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Quote:</a:t>
            </a: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“If we hold a constitutional convention...I doubt that the Republic could continue.” — Senator Barry Goldwater, 1979</a:t>
            </a:r>
          </a:p>
          <a:p>
            <a:pPr marL="0" marR="0" lvl="0" indent="0">
              <a:spcBef>
                <a:spcPts val="0"/>
              </a:spcBef>
              <a:spcAft>
                <a:spcPts val="0"/>
              </a:spcAft>
              <a:buSzPts val="1000"/>
              <a:buFont typeface="Symbol" pitchFamily="2" charset="2"/>
              <a:buNone/>
              <a:tabLst>
                <a:tab pos="457200" algn="l"/>
              </a:tabLst>
            </a:pPr>
            <a:endParaRPr lang="en-US" sz="1800" kern="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endParaRPr lang="en-US" sz="18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Objective:</a:t>
            </a: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Understand the complexities and potential dangers of an Article V Convention.</a:t>
            </a:r>
            <a:endParaRPr lang="en-US" sz="18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45d698efd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45d698efd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State Rescission Rights</a:t>
            </a:r>
          </a:p>
          <a:p>
            <a:pPr marL="0" marR="0" indent="0">
              <a:spcBef>
                <a:spcPts val="0"/>
              </a:spcBef>
              <a:spcAft>
                <a:spcPts val="0"/>
              </a:spcAft>
              <a:buNone/>
            </a:pPr>
            <a:endParaRPr lang="en-US" sz="1350" b="1" kern="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Republican Government:</a:t>
            </a: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States should have the power to rescind applications for a convention.</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Representation Principle:</a:t>
            </a: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New legislatures should reflect current public opinion.</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“Representation is a core aspect of republican government.”</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06918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45d698efd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45d698efd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Delegate Selection Concerns</a:t>
            </a:r>
          </a:p>
          <a:p>
            <a:pPr marL="0" marR="0" indent="0">
              <a:spcBef>
                <a:spcPts val="0"/>
              </a:spcBef>
              <a:spcAft>
                <a:spcPts val="0"/>
              </a:spcAft>
              <a:buNone/>
            </a:pPr>
            <a:endParaRPr lang="en-US" sz="1350" b="1" kern="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Simulation Concerns:</a:t>
            </a: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Bias in delegate selection.</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Real-world Risks:</a:t>
            </a: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Unpredictable changes and representation issues.</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simulated convention in 2023 showed bias in delegate selection.”</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507dbe37f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4507dbe37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Balanced Budget and Term Limits</a:t>
            </a:r>
          </a:p>
          <a:p>
            <a:pPr marL="0" marR="0" indent="0">
              <a:spcBef>
                <a:spcPts val="0"/>
              </a:spcBef>
              <a:spcAft>
                <a:spcPts val="0"/>
              </a:spcAft>
              <a:buNone/>
            </a:pPr>
            <a:endParaRPr lang="en-US" sz="1350" b="1" kern="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Balanced Budget:</a:t>
            </a: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Unnecessary and likely unheeded.</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Term Limits:</a:t>
            </a: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Unconstitutional and potentially harmful.</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Font typeface="Courier New" panose="02070309020205020404" pitchFamily="49" charset="0"/>
              <a:buNone/>
              <a:tabLst>
                <a:tab pos="914400" algn="l"/>
              </a:tabLst>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federal government lacks constitutional authority for its current spending and tax-collection practices.”</a:t>
            </a:r>
            <a:endParaRPr lang="en-US" sz="12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21279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4507dbe37f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4507dbe37f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7712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45d698efdf_0_27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245d698efdf_0_27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5d698efd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45d698efd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26567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5d698efd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45d698efd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4481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5d698efd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45d698efd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754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5d698efd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45d698efd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141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5d698efd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45d698efd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9085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4507dbe37f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4507dbe37f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5d698efd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45d698efd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698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4507dbe37f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4507dbe37f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86122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5b20117a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45b20117a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5b20117a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45b20117a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648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5b20117a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45b20117a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3348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45b20117a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45b20117a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4026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4507dbe37f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4507dbe37f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5142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45d698efdf_0_27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45d698efdf_0_27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Nullification as the Rightful Remedy</a:t>
            </a:r>
          </a:p>
          <a:p>
            <a:pPr marL="0" marR="0" indent="0">
              <a:spcBef>
                <a:spcPts val="0"/>
              </a:spcBef>
              <a:spcAft>
                <a:spcPts val="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Tenth Amendment:</a:t>
            </a: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 States’ power to check federal overreach.</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Contract Law:</a:t>
            </a: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 Federal government as an agent of the states.</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spcBef>
                <a:spcPts val="0"/>
              </a:spcBef>
              <a:spcAft>
                <a:spcPts val="0"/>
              </a:spcAft>
              <a:buSzPts val="1000"/>
              <a:buNone/>
              <a:tabLst>
                <a:tab pos="914400" algn="l"/>
              </a:tabLst>
            </a:pP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“The Tenth Amendment already provides the means to restrain the federal government.”</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45d698efdf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45d698efdf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Madison’s Plan in The Federalist No. 46</a:t>
            </a:r>
          </a:p>
          <a:p>
            <a:pPr marL="0" marR="0" indent="0">
              <a:spcBef>
                <a:spcPts val="0"/>
              </a:spcBef>
              <a:spcAft>
                <a:spcPts val="0"/>
              </a:spcAft>
              <a:buNone/>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200" b="1"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Key Strategies:</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Public unease and non-cooperation.</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Governors and state legislatures standing up to federal power.</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Unified state action against federal overreach.</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“People’s strong resistance and unwillingness to comply can effectively challenge and oppose federal overreach.”</a:t>
            </a:r>
            <a:endParaRPr lang="en-US" sz="1200" kern="100">
              <a:solidFill>
                <a:srgbClr val="92D05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507dbe37f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4507dbe37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35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Conclusion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Summary of Key Points:</a:t>
            </a:r>
            <a:endPar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 risks of an Article V Convention outweigh the potential benefits.</a:t>
            </a:r>
            <a:endPar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Effective remedies already exist within the Constitution.</a:t>
            </a:r>
            <a:endPar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“Forcing the federal beast back inside its constitutional cage.”</a:t>
            </a:r>
            <a:endParaRPr lang="en-US" sz="12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20299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4507dbe37f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4507dbe37f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4507dbe37f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4507dbe37f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35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Conclusion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Summary of Key Points:</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The risks of an Article V Convention outweigh the potential benefits.</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Effective remedies already exist within the Constitution.</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“Forcing the federal beast back inside its constitutional cage.”</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45d698efd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45d698efdf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35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Call to Action</a:t>
            </a:r>
          </a:p>
          <a:p>
            <a:pPr marL="0" marR="0">
              <a:spcBef>
                <a:spcPts val="0"/>
              </a:spcBef>
              <a:spcAft>
                <a:spcPts val="0"/>
              </a:spcAft>
            </a:pP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Encouragement:</a:t>
            </a: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Use existing constitutional mechanisms to enforce federal limits.</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SzPts val="1000"/>
              <a:buFont typeface="Symbol" pitchFamily="2" charset="2"/>
              <a:buChar char=""/>
              <a:tabLst>
                <a:tab pos="457200" algn="l"/>
              </a:tabLst>
            </a:pPr>
            <a:r>
              <a:rPr lang="en-US" sz="12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Final Quote:</a:t>
            </a: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“We can make America great again if we insist on making America STATES again!”</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914400" algn="l"/>
              </a:tabLst>
            </a:pPr>
            <a:r>
              <a:rPr lang="en-US" sz="1200"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“Let’s not call a convention to fix the Constitution, without first insisting that our elected officials follow the Constitution.”</a:t>
            </a:r>
            <a:endParaRPr lang="en-US" sz="1200" kern="10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45d698efd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45d698efd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Argument Against an Article V Convention</a:t>
            </a:r>
          </a:p>
          <a:p>
            <a:pPr marL="0" marR="0" indent="0">
              <a:spcBef>
                <a:spcPts val="0"/>
              </a:spcBef>
              <a:spcAft>
                <a:spcPts val="0"/>
              </a:spcAft>
              <a:buNone/>
            </a:pPr>
            <a:endParaRPr lang="en-US" sz="1800" b="1" kern="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indent="0">
              <a:spcBef>
                <a:spcPts val="0"/>
              </a:spcBef>
              <a:spcAft>
                <a:spcPts val="0"/>
              </a:spcAft>
              <a:buNone/>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Main Point:</a:t>
            </a: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The Constitution is not the problem; enforcement and adherence are.</a:t>
            </a:r>
            <a:endParaRPr lang="en-US" sz="18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Analogy:</a:t>
            </a: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Wedding vows and infidelity vs. constitutional adherence.</a:t>
            </a:r>
            <a:endParaRPr lang="en-US" sz="18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764540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45d698efdf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45d698efd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SzPts val="1000"/>
              <a:buFont typeface="Symbol" pitchFamily="2" charset="2"/>
              <a:buNone/>
              <a:tabLst>
                <a:tab pos="457200" algn="l"/>
              </a:tabLs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Quote:</a:t>
            </a: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“Every man given power is likely to abuse it.” — Montesquieu</a:t>
            </a:r>
            <a:endParaRPr lang="en-US" sz="18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spcBef>
                <a:spcPts val="0"/>
              </a:spcBef>
              <a:spcAft>
                <a:spcPts val="0"/>
              </a:spcAft>
              <a:buSzPts val="1000"/>
              <a:buFont typeface="Symbol" pitchFamily="2" charset="2"/>
              <a:buNone/>
              <a:tabLst>
                <a:tab pos="457200" algn="l"/>
              </a:tabLs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Founders' Preparation:</a:t>
            </a: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Framers understood the potential for abuse and the necessity of virtue in governance.</a:t>
            </a:r>
            <a:endParaRPr lang="en-US" sz="18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4507dbe37f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4507dbe37f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22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45d698efd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45d698efd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163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progressive-charlestown.com/2019/10/sanctuaries-protecting-gun-rights-and.html" TargetMode="External"/><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goodfreephotos.com/holidays/4th-of-july-independence-day/American-constitution-and-flag.jpg.php" TargetMode="External"/><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lobal-geography.org/af/Geography/America/United_States/Pictures/Philadelphia/Congress_Hall_-_Inside_1" TargetMode="External"/><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en.wikipedia.org/wiki/Article_One_of_the_United_States_Constitution" TargetMode="External"/><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s://human.libretexts.org/Courses/Lumen_Learning/Book:_U.S._History_I:_Pre-Colonial_to_1865_(Lumen)/06:_Module_4:_Early_National_Period/06.3:_The_Constitutional_Convention" TargetMode="Externa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global-geography.org/af/Geography/America/United_States/Pictures/Washington/United_States_Capitol_7"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aviewfrombehindthecurtain.blogspot.com/2020/07/living-in-time-of-change.html" TargetMode="Externa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flickr.com/photos/ianekoski/13585021123"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medium.com/@B_Nappi/how-modern-representative-governments-are-inconsistent-with-true-democracy-6be9927b0743" TargetMode="External"/><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a:spLocks noGrp="1"/>
          </p:cNvSpPr>
          <p:nvPr>
            <p:ph type="pic" idx="2"/>
          </p:nvPr>
        </p:nvSpPr>
        <p:spPr>
          <a:xfrm>
            <a:off x="-126" y="-13500"/>
            <a:ext cx="9144000" cy="5224500"/>
          </a:xfrm>
          <a:prstGeom prst="rect">
            <a:avLst/>
          </a:prstGeom>
          <a:noFill/>
          <a:ln>
            <a:noFill/>
          </a:ln>
        </p:spPr>
      </p:sp>
      <p:sp>
        <p:nvSpPr>
          <p:cNvPr id="10" name="Google Shape;10;p2"/>
          <p:cNvSpPr txBox="1">
            <a:spLocks noGrp="1"/>
          </p:cNvSpPr>
          <p:nvPr>
            <p:ph type="ctrTitle"/>
          </p:nvPr>
        </p:nvSpPr>
        <p:spPr>
          <a:xfrm>
            <a:off x="765250" y="2571750"/>
            <a:ext cx="7613400" cy="14937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8500" b="1" i="0">
                <a:latin typeface="Arial Black" panose="020B0604020202020204" pitchFamily="34" charset="0"/>
                <a:cs typeface="Arial Black" panose="020B0604020202020204" pitchFamily="34"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191150" y="4065725"/>
            <a:ext cx="6761700" cy="476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6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800"/>
              <a:buNone/>
              <a:defRPr sz="1800"/>
            </a:lvl2pPr>
            <a:lvl3pPr lvl="2" algn="ctr" rtl="0">
              <a:lnSpc>
                <a:spcPct val="115000"/>
              </a:lnSpc>
              <a:spcBef>
                <a:spcPts val="0"/>
              </a:spcBef>
              <a:spcAft>
                <a:spcPts val="0"/>
              </a:spcAft>
              <a:buSzPts val="1800"/>
              <a:buNone/>
              <a:defRPr sz="1800"/>
            </a:lvl3pPr>
            <a:lvl4pPr lvl="3" algn="ctr" rtl="0">
              <a:lnSpc>
                <a:spcPct val="115000"/>
              </a:lnSpc>
              <a:spcBef>
                <a:spcPts val="0"/>
              </a:spcBef>
              <a:spcAft>
                <a:spcPts val="0"/>
              </a:spcAft>
              <a:buSzPts val="1800"/>
              <a:buNone/>
              <a:defRPr sz="1800"/>
            </a:lvl4pPr>
            <a:lvl5pPr lvl="4" algn="ctr" rtl="0">
              <a:lnSpc>
                <a:spcPct val="115000"/>
              </a:lnSpc>
              <a:spcBef>
                <a:spcPts val="0"/>
              </a:spcBef>
              <a:spcAft>
                <a:spcPts val="0"/>
              </a:spcAft>
              <a:buSzPts val="1800"/>
              <a:buNone/>
              <a:defRPr sz="1800"/>
            </a:lvl5pPr>
            <a:lvl6pPr lvl="5" algn="ctr" rtl="0">
              <a:lnSpc>
                <a:spcPct val="115000"/>
              </a:lnSpc>
              <a:spcBef>
                <a:spcPts val="0"/>
              </a:spcBef>
              <a:spcAft>
                <a:spcPts val="0"/>
              </a:spcAft>
              <a:buSzPts val="1800"/>
              <a:buNone/>
              <a:defRPr sz="1800"/>
            </a:lvl6pPr>
            <a:lvl7pPr lvl="6" algn="ctr" rtl="0">
              <a:lnSpc>
                <a:spcPct val="115000"/>
              </a:lnSpc>
              <a:spcBef>
                <a:spcPts val="0"/>
              </a:spcBef>
              <a:spcAft>
                <a:spcPts val="0"/>
              </a:spcAft>
              <a:buSzPts val="1800"/>
              <a:buNone/>
              <a:defRPr sz="1800"/>
            </a:lvl7pPr>
            <a:lvl8pPr lvl="7" algn="ctr" rtl="0">
              <a:lnSpc>
                <a:spcPct val="115000"/>
              </a:lnSpc>
              <a:spcBef>
                <a:spcPts val="0"/>
              </a:spcBef>
              <a:spcAft>
                <a:spcPts val="0"/>
              </a:spcAft>
              <a:buSzPts val="1800"/>
              <a:buNone/>
              <a:defRPr sz="1800"/>
            </a:lvl8pPr>
            <a:lvl9pPr lvl="8" algn="ctr" rtl="0">
              <a:lnSpc>
                <a:spcPct val="115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1"/>
        <p:cNvGrpSpPr/>
        <p:nvPr/>
      </p:nvGrpSpPr>
      <p:grpSpPr>
        <a:xfrm>
          <a:off x="0" y="0"/>
          <a:ext cx="0" cy="0"/>
          <a:chOff x="0" y="0"/>
          <a:chExt cx="0" cy="0"/>
        </a:xfrm>
      </p:grpSpPr>
      <p:sp>
        <p:nvSpPr>
          <p:cNvPr id="102" name="Google Shape;102;p18"/>
          <p:cNvSpPr/>
          <p:nvPr/>
        </p:nvSpPr>
        <p:spPr>
          <a:xfrm>
            <a:off x="-12700" y="1994825"/>
            <a:ext cx="9144000" cy="31488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subTitle" idx="1"/>
          </p:nvPr>
        </p:nvSpPr>
        <p:spPr>
          <a:xfrm>
            <a:off x="4055400" y="2394000"/>
            <a:ext cx="4040400" cy="2209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
        <p:nvSpPr>
          <p:cNvPr id="104" name="Google Shape;104;p18"/>
          <p:cNvSpPr txBox="1">
            <a:spLocks noGrp="1"/>
          </p:cNvSpPr>
          <p:nvPr>
            <p:ph type="title"/>
          </p:nvPr>
        </p:nvSpPr>
        <p:spPr>
          <a:xfrm>
            <a:off x="4055400" y="419100"/>
            <a:ext cx="4040400" cy="1974900"/>
          </a:xfrm>
          <a:prstGeom prst="rect">
            <a:avLst/>
          </a:prstGeom>
        </p:spPr>
        <p:txBody>
          <a:bodyPr spcFirstLastPara="1" wrap="square" lIns="91425" tIns="91425" rIns="91425" bIns="91425" anchor="t" anchorCtr="0">
            <a:noAutofit/>
          </a:bodyPr>
          <a:lstStyle>
            <a:lvl1pPr lvl="0" algn="l"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05" name="Google Shape;105;p18"/>
          <p:cNvSpPr>
            <a:spLocks noGrp="1"/>
          </p:cNvSpPr>
          <p:nvPr>
            <p:ph type="pic" idx="2"/>
          </p:nvPr>
        </p:nvSpPr>
        <p:spPr>
          <a:xfrm>
            <a:off x="0" y="6300"/>
            <a:ext cx="5588100" cy="51435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06"/>
        <p:cNvGrpSpPr/>
        <p:nvPr/>
      </p:nvGrpSpPr>
      <p:grpSpPr>
        <a:xfrm>
          <a:off x="0" y="0"/>
          <a:ext cx="0" cy="0"/>
          <a:chOff x="0" y="0"/>
          <a:chExt cx="0" cy="0"/>
        </a:xfrm>
      </p:grpSpPr>
      <p:sp>
        <p:nvSpPr>
          <p:cNvPr id="107" name="Google Shape;107;p19"/>
          <p:cNvSpPr/>
          <p:nvPr/>
        </p:nvSpPr>
        <p:spPr>
          <a:xfrm>
            <a:off x="0" y="1994825"/>
            <a:ext cx="9144000" cy="31488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txBox="1">
            <a:spLocks noGrp="1"/>
          </p:cNvSpPr>
          <p:nvPr>
            <p:ph type="subTitle" idx="1"/>
          </p:nvPr>
        </p:nvSpPr>
        <p:spPr>
          <a:xfrm>
            <a:off x="1234550" y="2815050"/>
            <a:ext cx="3204900" cy="148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
        <p:nvSpPr>
          <p:cNvPr id="109" name="Google Shape;109;p19"/>
          <p:cNvSpPr txBox="1">
            <a:spLocks noGrp="1"/>
          </p:cNvSpPr>
          <p:nvPr>
            <p:ph type="title"/>
          </p:nvPr>
        </p:nvSpPr>
        <p:spPr>
          <a:xfrm>
            <a:off x="1234550" y="806750"/>
            <a:ext cx="3204900" cy="1974900"/>
          </a:xfrm>
          <a:prstGeom prst="rect">
            <a:avLst/>
          </a:prstGeom>
        </p:spPr>
        <p:txBody>
          <a:bodyPr spcFirstLastPara="1" wrap="square" lIns="91425" tIns="91425" rIns="91425" bIns="91425" anchor="t" anchorCtr="0">
            <a:noAutofit/>
          </a:bodyPr>
          <a:lstStyle>
            <a:lvl1pPr lvl="0" algn="l"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10" name="Google Shape;110;p19"/>
          <p:cNvSpPr>
            <a:spLocks noGrp="1"/>
          </p:cNvSpPr>
          <p:nvPr>
            <p:ph type="pic" idx="2"/>
          </p:nvPr>
        </p:nvSpPr>
        <p:spPr>
          <a:xfrm>
            <a:off x="3555900" y="0"/>
            <a:ext cx="5588100" cy="5143500"/>
          </a:xfrm>
          <a:prstGeom prst="rect">
            <a:avLst/>
          </a:prstGeom>
          <a:noFill/>
          <a:ln>
            <a:noFill/>
          </a:ln>
        </p:spPr>
      </p:sp>
      <p:sp>
        <p:nvSpPr>
          <p:cNvPr id="111" name="Google Shape;111;p19"/>
          <p:cNvSpPr/>
          <p:nvPr/>
        </p:nvSpPr>
        <p:spPr>
          <a:xfrm>
            <a:off x="403950" y="49947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p:nvPr/>
        </p:nvSpPr>
        <p:spPr>
          <a:xfrm>
            <a:off x="348425" y="44037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p:cSld name="CUSTOM_1_1_3">
    <p:spTree>
      <p:nvGrpSpPr>
        <p:cNvPr id="1" name="Shape 133"/>
        <p:cNvGrpSpPr/>
        <p:nvPr/>
      </p:nvGrpSpPr>
      <p:grpSpPr>
        <a:xfrm>
          <a:off x="0" y="0"/>
          <a:ext cx="0" cy="0"/>
          <a:chOff x="0" y="0"/>
          <a:chExt cx="0" cy="0"/>
        </a:xfrm>
      </p:grpSpPr>
      <p:sp>
        <p:nvSpPr>
          <p:cNvPr id="134" name="Google Shape;134;p23"/>
          <p:cNvSpPr/>
          <p:nvPr/>
        </p:nvSpPr>
        <p:spPr>
          <a:xfrm>
            <a:off x="-12700" y="1994825"/>
            <a:ext cx="9144000" cy="31488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3"/>
          <p:cNvSpPr txBox="1">
            <a:spLocks noGrp="1"/>
          </p:cNvSpPr>
          <p:nvPr>
            <p:ph type="subTitle" idx="1"/>
          </p:nvPr>
        </p:nvSpPr>
        <p:spPr>
          <a:xfrm>
            <a:off x="1019900" y="2107793"/>
            <a:ext cx="3856800" cy="2277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AutoNum type="arabicPeriod"/>
              <a:defRPr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AutoNum type="alphaLcPeriod"/>
              <a:defRPr/>
            </a:lvl2pPr>
            <a:lvl3pPr lvl="2" algn="ctr" rtl="0">
              <a:lnSpc>
                <a:spcPct val="115000"/>
              </a:lnSpc>
              <a:spcBef>
                <a:spcPts val="0"/>
              </a:spcBef>
              <a:spcAft>
                <a:spcPts val="0"/>
              </a:spcAft>
              <a:buSzPts val="1400"/>
              <a:buAutoNum type="romanLcPeriod"/>
              <a:defRPr/>
            </a:lvl3pPr>
            <a:lvl4pPr lvl="3" algn="ctr" rtl="0">
              <a:lnSpc>
                <a:spcPct val="115000"/>
              </a:lnSpc>
              <a:spcBef>
                <a:spcPts val="0"/>
              </a:spcBef>
              <a:spcAft>
                <a:spcPts val="0"/>
              </a:spcAft>
              <a:buSzPts val="1400"/>
              <a:buAutoNum type="arabicPeriod"/>
              <a:defRPr/>
            </a:lvl4pPr>
            <a:lvl5pPr lvl="4" algn="ctr" rtl="0">
              <a:lnSpc>
                <a:spcPct val="115000"/>
              </a:lnSpc>
              <a:spcBef>
                <a:spcPts val="0"/>
              </a:spcBef>
              <a:spcAft>
                <a:spcPts val="0"/>
              </a:spcAft>
              <a:buSzPts val="1400"/>
              <a:buAutoNum type="alphaLcPeriod"/>
              <a:defRPr/>
            </a:lvl5pPr>
            <a:lvl6pPr lvl="5" algn="ctr" rtl="0">
              <a:lnSpc>
                <a:spcPct val="115000"/>
              </a:lnSpc>
              <a:spcBef>
                <a:spcPts val="0"/>
              </a:spcBef>
              <a:spcAft>
                <a:spcPts val="0"/>
              </a:spcAft>
              <a:buSzPts val="1400"/>
              <a:buAutoNum type="romanLcPeriod"/>
              <a:defRPr/>
            </a:lvl6pPr>
            <a:lvl7pPr lvl="6" algn="ctr" rtl="0">
              <a:lnSpc>
                <a:spcPct val="115000"/>
              </a:lnSpc>
              <a:spcBef>
                <a:spcPts val="0"/>
              </a:spcBef>
              <a:spcAft>
                <a:spcPts val="0"/>
              </a:spcAft>
              <a:buSzPts val="1400"/>
              <a:buAutoNum type="arabicPeriod"/>
              <a:defRPr/>
            </a:lvl7pPr>
            <a:lvl8pPr lvl="7" algn="ctr" rtl="0">
              <a:lnSpc>
                <a:spcPct val="115000"/>
              </a:lnSpc>
              <a:spcBef>
                <a:spcPts val="0"/>
              </a:spcBef>
              <a:spcAft>
                <a:spcPts val="0"/>
              </a:spcAft>
              <a:buSzPts val="1400"/>
              <a:buAutoNum type="alphaLcPeriod"/>
              <a:defRPr/>
            </a:lvl8pPr>
            <a:lvl9pPr lvl="8" algn="ctr" rtl="0">
              <a:lnSpc>
                <a:spcPct val="115000"/>
              </a:lnSpc>
              <a:spcBef>
                <a:spcPts val="0"/>
              </a:spcBef>
              <a:spcAft>
                <a:spcPts val="0"/>
              </a:spcAft>
              <a:buSzPts val="1400"/>
              <a:buAutoNum type="romanLcPeriod"/>
              <a:defRPr/>
            </a:lvl9pPr>
          </a:lstStyle>
          <a:p>
            <a:endParaRPr/>
          </a:p>
        </p:txBody>
      </p:sp>
      <p:sp>
        <p:nvSpPr>
          <p:cNvPr id="136" name="Google Shape;136;p23"/>
          <p:cNvSpPr txBox="1">
            <a:spLocks noGrp="1"/>
          </p:cNvSpPr>
          <p:nvPr>
            <p:ph type="title"/>
          </p:nvPr>
        </p:nvSpPr>
        <p:spPr>
          <a:xfrm>
            <a:off x="1019900" y="758107"/>
            <a:ext cx="3856800" cy="1349700"/>
          </a:xfrm>
          <a:prstGeom prst="rect">
            <a:avLst/>
          </a:prstGeom>
        </p:spPr>
        <p:txBody>
          <a:bodyPr spcFirstLastPara="1" wrap="square" lIns="91425" tIns="91425" rIns="91425" bIns="91425" anchor="b" anchorCtr="0">
            <a:noAutofit/>
          </a:bodyPr>
          <a:lstStyle>
            <a:lvl1pPr lvl="0" algn="l"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37" name="Google Shape;137;p23"/>
          <p:cNvSpPr>
            <a:spLocks noGrp="1"/>
          </p:cNvSpPr>
          <p:nvPr>
            <p:ph type="pic" idx="2"/>
          </p:nvPr>
        </p:nvSpPr>
        <p:spPr>
          <a:xfrm>
            <a:off x="3555900" y="1600"/>
            <a:ext cx="5588100" cy="5143500"/>
          </a:xfrm>
          <a:prstGeom prst="rect">
            <a:avLst/>
          </a:prstGeom>
          <a:noFill/>
          <a:ln>
            <a:noFill/>
          </a:ln>
        </p:spPr>
      </p:sp>
      <p:sp>
        <p:nvSpPr>
          <p:cNvPr id="138" name="Google Shape;138;p23"/>
          <p:cNvSpPr/>
          <p:nvPr/>
        </p:nvSpPr>
        <p:spPr>
          <a:xfrm>
            <a:off x="335375" y="4132325"/>
            <a:ext cx="323850" cy="647700"/>
          </a:xfrm>
          <a:prstGeom prst="flowChartSor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9"/>
        <p:cNvGrpSpPr/>
        <p:nvPr/>
      </p:nvGrpSpPr>
      <p:grpSpPr>
        <a:xfrm>
          <a:off x="0" y="0"/>
          <a:ext cx="0" cy="0"/>
          <a:chOff x="0" y="0"/>
          <a:chExt cx="0" cy="0"/>
        </a:xfrm>
      </p:grpSpPr>
      <p:pic>
        <p:nvPicPr>
          <p:cNvPr id="140" name="Google Shape;140;p24"/>
          <p:cNvPicPr preferRelativeResize="0"/>
          <p:nvPr/>
        </p:nvPicPr>
        <p:blipFill rotWithShape="1">
          <a:blip r:embed="rId2" cstate="screen">
            <a:alphaModFix amt="2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r="-1059" b="-68640"/>
          <a:stretch/>
        </p:blipFill>
        <p:spPr>
          <a:xfrm>
            <a:off x="0" y="0"/>
            <a:ext cx="9143999" cy="5143501"/>
          </a:xfrm>
          <a:prstGeom prst="rect">
            <a:avLst/>
          </a:prstGeom>
          <a:noFill/>
          <a:ln>
            <a:noFill/>
          </a:ln>
        </p:spPr>
      </p:pic>
      <p:sp>
        <p:nvSpPr>
          <p:cNvPr id="141" name="Google Shape;141;p24"/>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4"/>
          <p:cNvSpPr txBox="1">
            <a:spLocks noGrp="1"/>
          </p:cNvSpPr>
          <p:nvPr>
            <p:ph type="subTitle" idx="1"/>
          </p:nvPr>
        </p:nvSpPr>
        <p:spPr>
          <a:xfrm>
            <a:off x="1597788" y="1961100"/>
            <a:ext cx="2635500" cy="713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143" name="Google Shape;143;p24"/>
          <p:cNvSpPr txBox="1">
            <a:spLocks noGrp="1"/>
          </p:cNvSpPr>
          <p:nvPr>
            <p:ph type="subTitle" idx="2"/>
          </p:nvPr>
        </p:nvSpPr>
        <p:spPr>
          <a:xfrm>
            <a:off x="4910711" y="1961100"/>
            <a:ext cx="2635500" cy="713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144" name="Google Shape;144;p24"/>
          <p:cNvSpPr txBox="1">
            <a:spLocks noGrp="1"/>
          </p:cNvSpPr>
          <p:nvPr>
            <p:ph type="subTitle" idx="3"/>
          </p:nvPr>
        </p:nvSpPr>
        <p:spPr>
          <a:xfrm>
            <a:off x="1597800" y="2575125"/>
            <a:ext cx="2635500" cy="1134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45" name="Google Shape;145;p24"/>
          <p:cNvSpPr txBox="1">
            <a:spLocks noGrp="1"/>
          </p:cNvSpPr>
          <p:nvPr>
            <p:ph type="subTitle" idx="4"/>
          </p:nvPr>
        </p:nvSpPr>
        <p:spPr>
          <a:xfrm>
            <a:off x="4910710" y="2575125"/>
            <a:ext cx="2635500" cy="1134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46" name="Google Shape;14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47" name="Google Shape;147;p24"/>
          <p:cNvSpPr/>
          <p:nvPr/>
        </p:nvSpPr>
        <p:spPr>
          <a:xfrm>
            <a:off x="8620850" y="60642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4"/>
          <p:cNvSpPr/>
          <p:nvPr/>
        </p:nvSpPr>
        <p:spPr>
          <a:xfrm>
            <a:off x="161275" y="41513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
    <p:spTree>
      <p:nvGrpSpPr>
        <p:cNvPr id="1" name="Shape 157"/>
        <p:cNvGrpSpPr/>
        <p:nvPr/>
      </p:nvGrpSpPr>
      <p:grpSpPr>
        <a:xfrm>
          <a:off x="0" y="0"/>
          <a:ext cx="0" cy="0"/>
          <a:chOff x="0" y="0"/>
          <a:chExt cx="0" cy="0"/>
        </a:xfrm>
      </p:grpSpPr>
      <p:pic>
        <p:nvPicPr>
          <p:cNvPr id="158" name="Google Shape;158;p26"/>
          <p:cNvPicPr preferRelativeResize="0"/>
          <p:nvPr/>
        </p:nvPicPr>
        <p:blipFill rotWithShape="1">
          <a:blip r:embed="rId2" cstate="screen">
            <a:alphaModFix amt="35000"/>
            <a:extLst>
              <a:ext uri="{28A0092B-C50C-407E-A947-70E740481C1C}">
                <a14:useLocalDpi xmlns:a14="http://schemas.microsoft.com/office/drawing/2010/main"/>
              </a:ext>
              <a:ext uri="{837473B0-CC2E-450A-ABE3-18F120FF3D39}">
                <a1611:picAttrSrcUrl xmlns:a1611="http://schemas.microsoft.com/office/drawing/2016/11/main" r:id="rId3"/>
              </a:ext>
            </a:extLst>
          </a:blip>
          <a:srcRect b="-75738"/>
          <a:stretch/>
        </p:blipFill>
        <p:spPr>
          <a:xfrm>
            <a:off x="1" y="0"/>
            <a:ext cx="9143999" cy="5143501"/>
          </a:xfrm>
          <a:prstGeom prst="rect">
            <a:avLst/>
          </a:prstGeom>
          <a:noFill/>
          <a:ln>
            <a:noFill/>
          </a:ln>
        </p:spPr>
      </p:pic>
      <p:sp>
        <p:nvSpPr>
          <p:cNvPr id="159" name="Google Shape;159;p26"/>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6"/>
          <p:cNvSpPr txBox="1">
            <a:spLocks noGrp="1"/>
          </p:cNvSpPr>
          <p:nvPr>
            <p:ph type="subTitle" idx="1"/>
          </p:nvPr>
        </p:nvSpPr>
        <p:spPr>
          <a:xfrm>
            <a:off x="1442031" y="3324400"/>
            <a:ext cx="2907600" cy="713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161" name="Google Shape;161;p26"/>
          <p:cNvSpPr txBox="1">
            <a:spLocks noGrp="1"/>
          </p:cNvSpPr>
          <p:nvPr>
            <p:ph type="subTitle" idx="2"/>
          </p:nvPr>
        </p:nvSpPr>
        <p:spPr>
          <a:xfrm>
            <a:off x="4794356" y="3324400"/>
            <a:ext cx="2907600" cy="713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162" name="Google Shape;162;p26"/>
          <p:cNvSpPr txBox="1">
            <a:spLocks noGrp="1"/>
          </p:cNvSpPr>
          <p:nvPr>
            <p:ph type="subTitle" idx="3"/>
          </p:nvPr>
        </p:nvSpPr>
        <p:spPr>
          <a:xfrm>
            <a:off x="1442044" y="3938425"/>
            <a:ext cx="2907600" cy="63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3" name="Google Shape;163;p26"/>
          <p:cNvSpPr txBox="1">
            <a:spLocks noGrp="1"/>
          </p:cNvSpPr>
          <p:nvPr>
            <p:ph type="subTitle" idx="4"/>
          </p:nvPr>
        </p:nvSpPr>
        <p:spPr>
          <a:xfrm>
            <a:off x="4794369" y="3938425"/>
            <a:ext cx="2907600" cy="63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64" name="Google Shape;164;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65" name="Google Shape;165;p26"/>
          <p:cNvSpPr/>
          <p:nvPr/>
        </p:nvSpPr>
        <p:spPr>
          <a:xfrm>
            <a:off x="8580350" y="4284650"/>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6"/>
          <p:cNvSpPr/>
          <p:nvPr/>
        </p:nvSpPr>
        <p:spPr>
          <a:xfrm>
            <a:off x="147775" y="2367000"/>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67"/>
        <p:cNvGrpSpPr/>
        <p:nvPr/>
      </p:nvGrpSpPr>
      <p:grpSpPr>
        <a:xfrm>
          <a:off x="0" y="0"/>
          <a:ext cx="0" cy="0"/>
          <a:chOff x="0" y="0"/>
          <a:chExt cx="0" cy="0"/>
        </a:xfrm>
      </p:grpSpPr>
      <p:pic>
        <p:nvPicPr>
          <p:cNvPr id="168" name="Google Shape;168;p27"/>
          <p:cNvPicPr preferRelativeResize="0"/>
          <p:nvPr/>
        </p:nvPicPr>
        <p:blipFill rotWithShape="1">
          <a:blip r:embed="rId2" cstate="screen">
            <a:alphaModFix amt="2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r="-670"/>
          <a:stretch/>
        </p:blipFill>
        <p:spPr>
          <a:xfrm>
            <a:off x="-12700" y="0"/>
            <a:ext cx="9156700" cy="3425826"/>
          </a:xfrm>
          <a:prstGeom prst="rect">
            <a:avLst/>
          </a:prstGeom>
          <a:noFill/>
          <a:ln>
            <a:noFill/>
          </a:ln>
        </p:spPr>
      </p:pic>
      <p:sp>
        <p:nvSpPr>
          <p:cNvPr id="169" name="Google Shape;169;p27"/>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7"/>
          <p:cNvSpPr txBox="1">
            <a:spLocks noGrp="1"/>
          </p:cNvSpPr>
          <p:nvPr>
            <p:ph type="subTitle" idx="1"/>
          </p:nvPr>
        </p:nvSpPr>
        <p:spPr>
          <a:xfrm>
            <a:off x="720000" y="2654525"/>
            <a:ext cx="2336400" cy="6315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171" name="Google Shape;171;p27"/>
          <p:cNvSpPr txBox="1">
            <a:spLocks noGrp="1"/>
          </p:cNvSpPr>
          <p:nvPr>
            <p:ph type="subTitle" idx="2"/>
          </p:nvPr>
        </p:nvSpPr>
        <p:spPr>
          <a:xfrm>
            <a:off x="720000" y="3209923"/>
            <a:ext cx="2336400" cy="88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2" name="Google Shape;172;p27"/>
          <p:cNvSpPr txBox="1">
            <a:spLocks noGrp="1"/>
          </p:cNvSpPr>
          <p:nvPr>
            <p:ph type="subTitle" idx="3"/>
          </p:nvPr>
        </p:nvSpPr>
        <p:spPr>
          <a:xfrm>
            <a:off x="3403800" y="2499573"/>
            <a:ext cx="2336400" cy="88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3" name="Google Shape;173;p27"/>
          <p:cNvSpPr txBox="1">
            <a:spLocks noGrp="1"/>
          </p:cNvSpPr>
          <p:nvPr>
            <p:ph type="subTitle" idx="4"/>
          </p:nvPr>
        </p:nvSpPr>
        <p:spPr>
          <a:xfrm>
            <a:off x="6087600" y="3209923"/>
            <a:ext cx="2336400" cy="881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74" name="Google Shape;174;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175" name="Google Shape;175;p27"/>
          <p:cNvSpPr txBox="1">
            <a:spLocks noGrp="1"/>
          </p:cNvSpPr>
          <p:nvPr>
            <p:ph type="subTitle" idx="5"/>
          </p:nvPr>
        </p:nvSpPr>
        <p:spPr>
          <a:xfrm>
            <a:off x="3403800" y="1944175"/>
            <a:ext cx="2336400" cy="6315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176" name="Google Shape;176;p27"/>
          <p:cNvSpPr txBox="1">
            <a:spLocks noGrp="1"/>
          </p:cNvSpPr>
          <p:nvPr>
            <p:ph type="subTitle" idx="6"/>
          </p:nvPr>
        </p:nvSpPr>
        <p:spPr>
          <a:xfrm>
            <a:off x="6087600" y="2654525"/>
            <a:ext cx="2336400" cy="6315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177" name="Google Shape;177;p27"/>
          <p:cNvSpPr/>
          <p:nvPr/>
        </p:nvSpPr>
        <p:spPr>
          <a:xfrm rot="10800000" flipH="1">
            <a:off x="8620850" y="391317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7"/>
          <p:cNvSpPr/>
          <p:nvPr/>
        </p:nvSpPr>
        <p:spPr>
          <a:xfrm rot="10800000" flipH="1">
            <a:off x="161275" y="60642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94"/>
        <p:cNvGrpSpPr/>
        <p:nvPr/>
      </p:nvGrpSpPr>
      <p:grpSpPr>
        <a:xfrm>
          <a:off x="0" y="0"/>
          <a:ext cx="0" cy="0"/>
          <a:chOff x="0" y="0"/>
          <a:chExt cx="0" cy="0"/>
        </a:xfrm>
      </p:grpSpPr>
      <p:pic>
        <p:nvPicPr>
          <p:cNvPr id="195" name="Google Shape;195;p29"/>
          <p:cNvPicPr preferRelativeResize="0"/>
          <p:nvPr/>
        </p:nvPicPr>
        <p:blipFill rotWithShape="1">
          <a:blip r:embed="rId2" cstate="screen">
            <a:alphaModFix amt="5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b="-29281"/>
          <a:stretch/>
        </p:blipFill>
        <p:spPr>
          <a:xfrm>
            <a:off x="0" y="0"/>
            <a:ext cx="9143999" cy="5143501"/>
          </a:xfrm>
          <a:prstGeom prst="rect">
            <a:avLst/>
          </a:prstGeom>
          <a:noFill/>
          <a:ln>
            <a:noFill/>
          </a:ln>
        </p:spPr>
      </p:pic>
      <p:sp>
        <p:nvSpPr>
          <p:cNvPr id="196" name="Google Shape;196;p29"/>
          <p:cNvSpPr/>
          <p:nvPr/>
        </p:nvSpPr>
        <p:spPr>
          <a:xfrm>
            <a:off x="-12700" y="497305"/>
            <a:ext cx="9144000" cy="4646245"/>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9"/>
          <p:cNvSpPr txBox="1">
            <a:spLocks noGrp="1"/>
          </p:cNvSpPr>
          <p:nvPr>
            <p:ph type="subTitle" idx="1"/>
          </p:nvPr>
        </p:nvSpPr>
        <p:spPr>
          <a:xfrm>
            <a:off x="1587875" y="1795000"/>
            <a:ext cx="2534400" cy="484800"/>
          </a:xfrm>
          <a:prstGeom prst="rect">
            <a:avLst/>
          </a:prstGeom>
          <a:ln>
            <a:noFill/>
          </a:ln>
        </p:spPr>
        <p:txBody>
          <a:bodyPr spcFirstLastPara="1" wrap="square" lIns="91425" tIns="91425" rIns="91425" bIns="91425" anchor="b" anchorCtr="0">
            <a:noAutofit/>
          </a:bodyPr>
          <a:lstStyle>
            <a:lvl1pPr lvl="0" algn="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198" name="Google Shape;198;p29"/>
          <p:cNvSpPr txBox="1">
            <a:spLocks noGrp="1"/>
          </p:cNvSpPr>
          <p:nvPr>
            <p:ph type="subTitle" idx="2"/>
          </p:nvPr>
        </p:nvSpPr>
        <p:spPr>
          <a:xfrm>
            <a:off x="1587875" y="2203600"/>
            <a:ext cx="2534400" cy="713400"/>
          </a:xfrm>
          <a:prstGeom prst="rect">
            <a:avLst/>
          </a:prstGeom>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199" name="Google Shape;199;p29"/>
          <p:cNvSpPr txBox="1">
            <a:spLocks noGrp="1"/>
          </p:cNvSpPr>
          <p:nvPr>
            <p:ph type="subTitle" idx="3"/>
          </p:nvPr>
        </p:nvSpPr>
        <p:spPr>
          <a:xfrm>
            <a:off x="5021724" y="2203600"/>
            <a:ext cx="2534400" cy="7134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0" name="Google Shape;200;p29"/>
          <p:cNvSpPr txBox="1">
            <a:spLocks noGrp="1"/>
          </p:cNvSpPr>
          <p:nvPr>
            <p:ph type="subTitle" idx="4"/>
          </p:nvPr>
        </p:nvSpPr>
        <p:spPr>
          <a:xfrm>
            <a:off x="1587875" y="3593425"/>
            <a:ext cx="2534400" cy="713400"/>
          </a:xfrm>
          <a:prstGeom prst="rect">
            <a:avLst/>
          </a:prstGeom>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1" name="Google Shape;201;p29"/>
          <p:cNvSpPr txBox="1">
            <a:spLocks noGrp="1"/>
          </p:cNvSpPr>
          <p:nvPr>
            <p:ph type="subTitle" idx="5"/>
          </p:nvPr>
        </p:nvSpPr>
        <p:spPr>
          <a:xfrm>
            <a:off x="5021723" y="3593425"/>
            <a:ext cx="2534400" cy="7134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02" name="Google Shape;20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203" name="Google Shape;203;p29"/>
          <p:cNvSpPr txBox="1">
            <a:spLocks noGrp="1"/>
          </p:cNvSpPr>
          <p:nvPr>
            <p:ph type="subTitle" idx="6"/>
          </p:nvPr>
        </p:nvSpPr>
        <p:spPr>
          <a:xfrm>
            <a:off x="1587875" y="3184925"/>
            <a:ext cx="2534400" cy="484800"/>
          </a:xfrm>
          <a:prstGeom prst="rect">
            <a:avLst/>
          </a:prstGeom>
          <a:ln>
            <a:noFill/>
          </a:ln>
        </p:spPr>
        <p:txBody>
          <a:bodyPr spcFirstLastPara="1" wrap="square" lIns="91425" tIns="91425" rIns="91425" bIns="91425" anchor="b" anchorCtr="0">
            <a:noAutofit/>
          </a:bodyPr>
          <a:lstStyle>
            <a:lvl1pPr lvl="0" algn="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204" name="Google Shape;204;p29"/>
          <p:cNvSpPr txBox="1">
            <a:spLocks noGrp="1"/>
          </p:cNvSpPr>
          <p:nvPr>
            <p:ph type="subTitle" idx="7"/>
          </p:nvPr>
        </p:nvSpPr>
        <p:spPr>
          <a:xfrm>
            <a:off x="5021722" y="1795000"/>
            <a:ext cx="2534400" cy="4848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205" name="Google Shape;205;p29"/>
          <p:cNvSpPr txBox="1">
            <a:spLocks noGrp="1"/>
          </p:cNvSpPr>
          <p:nvPr>
            <p:ph type="subTitle" idx="8"/>
          </p:nvPr>
        </p:nvSpPr>
        <p:spPr>
          <a:xfrm>
            <a:off x="5021722" y="3184925"/>
            <a:ext cx="2534400" cy="4848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206" name="Google Shape;206;p29"/>
          <p:cNvSpPr/>
          <p:nvPr/>
        </p:nvSpPr>
        <p:spPr>
          <a:xfrm>
            <a:off x="8620850" y="60642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9"/>
          <p:cNvSpPr/>
          <p:nvPr/>
        </p:nvSpPr>
        <p:spPr>
          <a:xfrm>
            <a:off x="161275" y="41513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08"/>
        <p:cNvGrpSpPr/>
        <p:nvPr/>
      </p:nvGrpSpPr>
      <p:grpSpPr>
        <a:xfrm>
          <a:off x="0" y="0"/>
          <a:ext cx="0" cy="0"/>
          <a:chOff x="0" y="0"/>
          <a:chExt cx="0" cy="0"/>
        </a:xfrm>
      </p:grpSpPr>
      <p:pic>
        <p:nvPicPr>
          <p:cNvPr id="209" name="Google Shape;209;p30"/>
          <p:cNvPicPr preferRelativeResize="0"/>
          <p:nvPr/>
        </p:nvPicPr>
        <p:blipFill rotWithShape="1">
          <a:blip r:embed="rId2" cstate="screen">
            <a:alphaModFix amt="35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4"/>
              </a:ext>
            </a:extLst>
          </a:blip>
          <a:srcRect l="-139"/>
          <a:stretch/>
        </p:blipFill>
        <p:spPr>
          <a:xfrm>
            <a:off x="-12700" y="0"/>
            <a:ext cx="9156700" cy="3425826"/>
          </a:xfrm>
          <a:prstGeom prst="rect">
            <a:avLst/>
          </a:prstGeom>
          <a:noFill/>
          <a:ln>
            <a:noFill/>
          </a:ln>
        </p:spPr>
      </p:pic>
      <p:sp>
        <p:nvSpPr>
          <p:cNvPr id="210" name="Google Shape;210;p30"/>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212" name="Google Shape;212;p30"/>
          <p:cNvSpPr txBox="1">
            <a:spLocks noGrp="1"/>
          </p:cNvSpPr>
          <p:nvPr>
            <p:ph type="subTitle" idx="1"/>
          </p:nvPr>
        </p:nvSpPr>
        <p:spPr>
          <a:xfrm>
            <a:off x="720000" y="2086270"/>
            <a:ext cx="2336400" cy="713400"/>
          </a:xfrm>
          <a:prstGeom prst="rect">
            <a:avLst/>
          </a:prstGeom>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3" name="Google Shape;213;p30"/>
          <p:cNvSpPr txBox="1">
            <a:spLocks noGrp="1"/>
          </p:cNvSpPr>
          <p:nvPr>
            <p:ph type="subTitle" idx="2"/>
          </p:nvPr>
        </p:nvSpPr>
        <p:spPr>
          <a:xfrm>
            <a:off x="3403800" y="2086270"/>
            <a:ext cx="2336400" cy="7134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4" name="Google Shape;214;p30"/>
          <p:cNvSpPr txBox="1">
            <a:spLocks noGrp="1"/>
          </p:cNvSpPr>
          <p:nvPr>
            <p:ph type="subTitle" idx="3"/>
          </p:nvPr>
        </p:nvSpPr>
        <p:spPr>
          <a:xfrm>
            <a:off x="6087600" y="2086270"/>
            <a:ext cx="2336400" cy="7134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5" name="Google Shape;215;p30"/>
          <p:cNvSpPr txBox="1">
            <a:spLocks noGrp="1"/>
          </p:cNvSpPr>
          <p:nvPr>
            <p:ph type="subTitle" idx="4"/>
          </p:nvPr>
        </p:nvSpPr>
        <p:spPr>
          <a:xfrm>
            <a:off x="720000" y="3512298"/>
            <a:ext cx="2336400" cy="713400"/>
          </a:xfrm>
          <a:prstGeom prst="rect">
            <a:avLst/>
          </a:prstGeom>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6" name="Google Shape;216;p30"/>
          <p:cNvSpPr txBox="1">
            <a:spLocks noGrp="1"/>
          </p:cNvSpPr>
          <p:nvPr>
            <p:ph type="subTitle" idx="5"/>
          </p:nvPr>
        </p:nvSpPr>
        <p:spPr>
          <a:xfrm>
            <a:off x="3403800" y="3512298"/>
            <a:ext cx="2336400" cy="7134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7" name="Google Shape;217;p30"/>
          <p:cNvSpPr txBox="1">
            <a:spLocks noGrp="1"/>
          </p:cNvSpPr>
          <p:nvPr>
            <p:ph type="subTitle" idx="6"/>
          </p:nvPr>
        </p:nvSpPr>
        <p:spPr>
          <a:xfrm>
            <a:off x="6087600" y="3512298"/>
            <a:ext cx="2336400" cy="7134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18" name="Google Shape;218;p30"/>
          <p:cNvSpPr txBox="1">
            <a:spLocks noGrp="1"/>
          </p:cNvSpPr>
          <p:nvPr>
            <p:ph type="subTitle" idx="7"/>
          </p:nvPr>
        </p:nvSpPr>
        <p:spPr>
          <a:xfrm>
            <a:off x="715100" y="1680125"/>
            <a:ext cx="2336400" cy="484800"/>
          </a:xfrm>
          <a:prstGeom prst="rect">
            <a:avLst/>
          </a:prstGeom>
          <a:ln>
            <a:noFill/>
          </a:ln>
        </p:spPr>
        <p:txBody>
          <a:bodyPr spcFirstLastPara="1" wrap="square" lIns="91425" tIns="91425" rIns="91425" bIns="91425" anchor="b" anchorCtr="0">
            <a:noAutofit/>
          </a:bodyPr>
          <a:lstStyle>
            <a:lvl1pPr lvl="0" algn="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219" name="Google Shape;219;p30"/>
          <p:cNvSpPr txBox="1">
            <a:spLocks noGrp="1"/>
          </p:cNvSpPr>
          <p:nvPr>
            <p:ph type="subTitle" idx="8"/>
          </p:nvPr>
        </p:nvSpPr>
        <p:spPr>
          <a:xfrm>
            <a:off x="3403800" y="1680125"/>
            <a:ext cx="2336400" cy="4848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220" name="Google Shape;220;p30"/>
          <p:cNvSpPr txBox="1">
            <a:spLocks noGrp="1"/>
          </p:cNvSpPr>
          <p:nvPr>
            <p:ph type="subTitle" idx="9"/>
          </p:nvPr>
        </p:nvSpPr>
        <p:spPr>
          <a:xfrm>
            <a:off x="6092500" y="1680125"/>
            <a:ext cx="2336400" cy="4848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221" name="Google Shape;221;p30"/>
          <p:cNvSpPr txBox="1">
            <a:spLocks noGrp="1"/>
          </p:cNvSpPr>
          <p:nvPr>
            <p:ph type="subTitle" idx="13"/>
          </p:nvPr>
        </p:nvSpPr>
        <p:spPr>
          <a:xfrm>
            <a:off x="715100" y="3101600"/>
            <a:ext cx="2336400" cy="484800"/>
          </a:xfrm>
          <a:prstGeom prst="rect">
            <a:avLst/>
          </a:prstGeom>
          <a:ln>
            <a:noFill/>
          </a:ln>
        </p:spPr>
        <p:txBody>
          <a:bodyPr spcFirstLastPara="1" wrap="square" lIns="91425" tIns="91425" rIns="91425" bIns="91425" anchor="b" anchorCtr="0">
            <a:noAutofit/>
          </a:bodyPr>
          <a:lstStyle>
            <a:lvl1pPr lvl="0" algn="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222" name="Google Shape;222;p30"/>
          <p:cNvSpPr txBox="1">
            <a:spLocks noGrp="1"/>
          </p:cNvSpPr>
          <p:nvPr>
            <p:ph type="subTitle" idx="14"/>
          </p:nvPr>
        </p:nvSpPr>
        <p:spPr>
          <a:xfrm>
            <a:off x="3403800" y="3101600"/>
            <a:ext cx="2336400" cy="4848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223" name="Google Shape;223;p30"/>
          <p:cNvSpPr txBox="1">
            <a:spLocks noGrp="1"/>
          </p:cNvSpPr>
          <p:nvPr>
            <p:ph type="subTitle" idx="15"/>
          </p:nvPr>
        </p:nvSpPr>
        <p:spPr>
          <a:xfrm>
            <a:off x="6092500" y="3101600"/>
            <a:ext cx="2336400" cy="4848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Clr>
                <a:schemeClr val="dk1"/>
              </a:buClr>
              <a:buSzPts val="2200"/>
              <a:buFont typeface="Montserrat Alternates"/>
              <a:buNone/>
              <a:defRPr sz="2400" b="1" i="0">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lvl="1"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2pPr>
            <a:lvl3pPr lvl="2"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3pPr>
            <a:lvl4pPr lvl="3"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4pPr>
            <a:lvl5pPr lvl="4"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5pPr>
            <a:lvl6pPr lvl="5"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6pPr>
            <a:lvl7pPr lvl="6"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7pPr>
            <a:lvl8pPr lvl="7"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8pPr>
            <a:lvl9pPr lvl="8" algn="ctr" rtl="0">
              <a:lnSpc>
                <a:spcPct val="115000"/>
              </a:lnSpc>
              <a:spcBef>
                <a:spcPts val="0"/>
              </a:spcBef>
              <a:spcAft>
                <a:spcPts val="0"/>
              </a:spcAft>
              <a:buClr>
                <a:schemeClr val="dk1"/>
              </a:buClr>
              <a:buSzPts val="2200"/>
              <a:buFont typeface="Montserrat Alternates"/>
              <a:buNone/>
              <a:defRPr sz="2200" b="1">
                <a:solidFill>
                  <a:schemeClr val="dk1"/>
                </a:solidFill>
                <a:latin typeface="Montserrat Alternates"/>
                <a:ea typeface="Montserrat Alternates"/>
                <a:cs typeface="Montserrat Alternates"/>
                <a:sym typeface="Montserrat Alternates"/>
              </a:defRPr>
            </a:lvl9pPr>
          </a:lstStyle>
          <a:p>
            <a:endParaRPr/>
          </a:p>
        </p:txBody>
      </p:sp>
      <p:sp>
        <p:nvSpPr>
          <p:cNvPr id="224" name="Google Shape;224;p30"/>
          <p:cNvSpPr/>
          <p:nvPr/>
        </p:nvSpPr>
        <p:spPr>
          <a:xfrm rot="10800000" flipH="1">
            <a:off x="8620850" y="391317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0"/>
          <p:cNvSpPr/>
          <p:nvPr/>
        </p:nvSpPr>
        <p:spPr>
          <a:xfrm rot="10800000" flipH="1">
            <a:off x="161275" y="60642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56"/>
        <p:cNvGrpSpPr/>
        <p:nvPr/>
      </p:nvGrpSpPr>
      <p:grpSpPr>
        <a:xfrm>
          <a:off x="0" y="0"/>
          <a:ext cx="0" cy="0"/>
          <a:chOff x="0" y="0"/>
          <a:chExt cx="0" cy="0"/>
        </a:xfrm>
      </p:grpSpPr>
      <p:pic>
        <p:nvPicPr>
          <p:cNvPr id="257" name="Google Shape;257;p34"/>
          <p:cNvPicPr preferRelativeResize="0"/>
          <p:nvPr/>
        </p:nvPicPr>
        <p:blipFill rotWithShape="1">
          <a:blip r:embed="rId2" cstate="screen">
            <a:alphaModFix amt="15000"/>
            <a:extLst>
              <a:ext uri="{28A0092B-C50C-407E-A947-70E740481C1C}">
                <a14:useLocalDpi xmlns:a14="http://schemas.microsoft.com/office/drawing/2010/main"/>
              </a:ext>
            </a:extLst>
          </a:blip>
          <a:srcRect/>
          <a:stretch/>
        </p:blipFill>
        <p:spPr>
          <a:xfrm>
            <a:off x="0" y="0"/>
            <a:ext cx="9143999" cy="5143501"/>
          </a:xfrm>
          <a:prstGeom prst="rect">
            <a:avLst/>
          </a:prstGeom>
          <a:noFill/>
          <a:ln>
            <a:noFill/>
          </a:ln>
        </p:spPr>
      </p:pic>
      <p:sp>
        <p:nvSpPr>
          <p:cNvPr id="258" name="Google Shape;258;p34"/>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4"/>
          <p:cNvSpPr/>
          <p:nvPr/>
        </p:nvSpPr>
        <p:spPr>
          <a:xfrm rot="10800000" flipH="1">
            <a:off x="7954100" y="3808400"/>
            <a:ext cx="323850" cy="647700"/>
          </a:xfrm>
          <a:prstGeom prst="flowChartSor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4"/>
          <p:cNvSpPr/>
          <p:nvPr/>
        </p:nvSpPr>
        <p:spPr>
          <a:xfrm rot="10800000" flipH="1">
            <a:off x="837550" y="730250"/>
            <a:ext cx="409500" cy="409500"/>
          </a:xfrm>
          <a:prstGeom prst="flowChartOr">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1"/>
        <p:cNvGrpSpPr/>
        <p:nvPr/>
      </p:nvGrpSpPr>
      <p:grpSpPr>
        <a:xfrm>
          <a:off x="0" y="0"/>
          <a:ext cx="0" cy="0"/>
          <a:chOff x="0" y="0"/>
          <a:chExt cx="0" cy="0"/>
        </a:xfrm>
      </p:grpSpPr>
      <p:pic>
        <p:nvPicPr>
          <p:cNvPr id="262" name="Google Shape;262;p35"/>
          <p:cNvPicPr preferRelativeResize="0"/>
          <p:nvPr/>
        </p:nvPicPr>
        <p:blipFill rotWithShape="1">
          <a:blip r:embed="rId2" cstate="screen">
            <a:alphaModFix amt="50000"/>
            <a:extLst>
              <a:ext uri="{28A0092B-C50C-407E-A947-70E740481C1C}">
                <a14:useLocalDpi xmlns:a14="http://schemas.microsoft.com/office/drawing/2010/main"/>
              </a:ext>
            </a:extLst>
          </a:blip>
          <a:srcRect b="-4069"/>
          <a:stretch/>
        </p:blipFill>
        <p:spPr>
          <a:xfrm>
            <a:off x="-126" y="-13500"/>
            <a:ext cx="9144003" cy="5224500"/>
          </a:xfrm>
          <a:prstGeom prst="rect">
            <a:avLst/>
          </a:prstGeom>
          <a:noFill/>
          <a:ln>
            <a:noFill/>
          </a:ln>
        </p:spPr>
      </p:pic>
      <p:sp>
        <p:nvSpPr>
          <p:cNvPr id="263" name="Google Shape;263;p35"/>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5"/>
          <p:cNvSpPr/>
          <p:nvPr/>
        </p:nvSpPr>
        <p:spPr>
          <a:xfrm>
            <a:off x="553175" y="2778125"/>
            <a:ext cx="323850" cy="647700"/>
          </a:xfrm>
          <a:prstGeom prst="flowChartSor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5"/>
          <p:cNvSpPr/>
          <p:nvPr/>
        </p:nvSpPr>
        <p:spPr>
          <a:xfrm>
            <a:off x="8428900" y="4456175"/>
            <a:ext cx="409500" cy="409500"/>
          </a:xfrm>
          <a:prstGeom prst="flowChartOr">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a:spLocks noGrp="1"/>
          </p:cNvSpPr>
          <p:nvPr>
            <p:ph type="pic" idx="2"/>
          </p:nvPr>
        </p:nvSpPr>
        <p:spPr>
          <a:xfrm>
            <a:off x="2650975" y="0"/>
            <a:ext cx="6492900" cy="5130000"/>
          </a:xfrm>
          <a:prstGeom prst="rect">
            <a:avLst/>
          </a:prstGeom>
          <a:noFill/>
          <a:ln>
            <a:noFill/>
          </a:ln>
        </p:spPr>
      </p:sp>
      <p:sp>
        <p:nvSpPr>
          <p:cNvPr id="14" name="Google Shape;14;p3"/>
          <p:cNvSpPr txBox="1">
            <a:spLocks noGrp="1"/>
          </p:cNvSpPr>
          <p:nvPr>
            <p:ph type="title"/>
          </p:nvPr>
        </p:nvSpPr>
        <p:spPr>
          <a:xfrm>
            <a:off x="863200" y="2253575"/>
            <a:ext cx="3696900" cy="8418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600"/>
              <a:buNone/>
              <a:defRPr sz="3600" b="1" i="0">
                <a:latin typeface="Arial Black" panose="020B0604020202020204" pitchFamily="34" charset="0"/>
                <a:cs typeface="Arial Black" panose="020B0604020202020204" pitchFamily="34" charset="0"/>
              </a:defRPr>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endParaRPr/>
          </a:p>
        </p:txBody>
      </p:sp>
      <p:sp>
        <p:nvSpPr>
          <p:cNvPr id="15" name="Google Shape;15;p3"/>
          <p:cNvSpPr txBox="1">
            <a:spLocks noGrp="1"/>
          </p:cNvSpPr>
          <p:nvPr>
            <p:ph type="title" idx="3" hasCustomPrompt="1"/>
          </p:nvPr>
        </p:nvSpPr>
        <p:spPr>
          <a:xfrm>
            <a:off x="1987900" y="1387225"/>
            <a:ext cx="1447500" cy="10665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700" b="1" i="0">
                <a:solidFill>
                  <a:schemeClr val="dk2"/>
                </a:solidFill>
                <a:latin typeface="Arial Black" panose="020B0604020202020204" pitchFamily="34" charset="0"/>
                <a:cs typeface="Arial Black" panose="020B0604020202020204" pitchFamily="34" charset="0"/>
              </a:defRPr>
            </a:lvl1pPr>
            <a:lvl2pPr lvl="1" algn="ctr" rtl="0">
              <a:lnSpc>
                <a:spcPct val="115000"/>
              </a:lnSpc>
              <a:spcBef>
                <a:spcPts val="0"/>
              </a:spcBef>
              <a:spcAft>
                <a:spcPts val="0"/>
              </a:spcAft>
              <a:buSzPts val="6000"/>
              <a:buNone/>
              <a:defRPr sz="6000"/>
            </a:lvl2pPr>
            <a:lvl3pPr lvl="2" algn="ctr" rtl="0">
              <a:lnSpc>
                <a:spcPct val="115000"/>
              </a:lnSpc>
              <a:spcBef>
                <a:spcPts val="0"/>
              </a:spcBef>
              <a:spcAft>
                <a:spcPts val="0"/>
              </a:spcAft>
              <a:buSzPts val="6000"/>
              <a:buNone/>
              <a:defRPr sz="6000"/>
            </a:lvl3pPr>
            <a:lvl4pPr lvl="3" algn="ctr" rtl="0">
              <a:lnSpc>
                <a:spcPct val="115000"/>
              </a:lnSpc>
              <a:spcBef>
                <a:spcPts val="0"/>
              </a:spcBef>
              <a:spcAft>
                <a:spcPts val="0"/>
              </a:spcAft>
              <a:buSzPts val="6000"/>
              <a:buNone/>
              <a:defRPr sz="6000"/>
            </a:lvl4pPr>
            <a:lvl5pPr lvl="4" algn="ctr" rtl="0">
              <a:lnSpc>
                <a:spcPct val="115000"/>
              </a:lnSpc>
              <a:spcBef>
                <a:spcPts val="0"/>
              </a:spcBef>
              <a:spcAft>
                <a:spcPts val="0"/>
              </a:spcAft>
              <a:buSzPts val="6000"/>
              <a:buNone/>
              <a:defRPr sz="6000"/>
            </a:lvl5pPr>
            <a:lvl6pPr lvl="5" algn="ctr" rtl="0">
              <a:lnSpc>
                <a:spcPct val="115000"/>
              </a:lnSpc>
              <a:spcBef>
                <a:spcPts val="0"/>
              </a:spcBef>
              <a:spcAft>
                <a:spcPts val="0"/>
              </a:spcAft>
              <a:buSzPts val="6000"/>
              <a:buNone/>
              <a:defRPr sz="6000"/>
            </a:lvl6pPr>
            <a:lvl7pPr lvl="6" algn="ctr" rtl="0">
              <a:lnSpc>
                <a:spcPct val="115000"/>
              </a:lnSpc>
              <a:spcBef>
                <a:spcPts val="0"/>
              </a:spcBef>
              <a:spcAft>
                <a:spcPts val="0"/>
              </a:spcAft>
              <a:buSzPts val="6000"/>
              <a:buNone/>
              <a:defRPr sz="6000"/>
            </a:lvl7pPr>
            <a:lvl8pPr lvl="7" algn="ctr" rtl="0">
              <a:lnSpc>
                <a:spcPct val="115000"/>
              </a:lnSpc>
              <a:spcBef>
                <a:spcPts val="0"/>
              </a:spcBef>
              <a:spcAft>
                <a:spcPts val="0"/>
              </a:spcAft>
              <a:buSzPts val="6000"/>
              <a:buNone/>
              <a:defRPr sz="6000"/>
            </a:lvl8pPr>
            <a:lvl9pPr lvl="8" algn="ctr" rtl="0">
              <a:lnSpc>
                <a:spcPct val="115000"/>
              </a:lnSpc>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863200" y="3019175"/>
            <a:ext cx="3696900" cy="737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6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pic>
        <p:nvPicPr>
          <p:cNvPr id="18" name="Google Shape;18;p4"/>
          <p:cNvPicPr preferRelativeResize="0"/>
          <p:nvPr/>
        </p:nvPicPr>
        <p:blipFill rotWithShape="1">
          <a:blip r:embed="rId2" cstate="screen">
            <a:alphaModFix amt="35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4"/>
              </a:ext>
            </a:extLst>
          </a:blip>
          <a:srcRect b="-31749"/>
          <a:stretch/>
        </p:blipFill>
        <p:spPr>
          <a:xfrm>
            <a:off x="0" y="0"/>
            <a:ext cx="9143999" cy="5143501"/>
          </a:xfrm>
          <a:prstGeom prst="rect">
            <a:avLst/>
          </a:prstGeom>
          <a:noFill/>
          <a:ln>
            <a:noFill/>
          </a:ln>
        </p:spPr>
      </p:pic>
      <p:sp>
        <p:nvSpPr>
          <p:cNvPr id="19" name="Google Shape;19;p4"/>
          <p:cNvSpPr/>
          <p:nvPr/>
        </p:nvSpPr>
        <p:spPr>
          <a:xfrm>
            <a:off x="-12700" y="1841800"/>
            <a:ext cx="9144000" cy="33018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 name="Google Shape;21;p4"/>
          <p:cNvSpPr txBox="1">
            <a:spLocks noGrp="1"/>
          </p:cNvSpPr>
          <p:nvPr>
            <p:ph type="body" idx="1"/>
          </p:nvPr>
        </p:nvSpPr>
        <p:spPr>
          <a:xfrm>
            <a:off x="720000" y="1152475"/>
            <a:ext cx="7704000" cy="3999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SzPts val="1400"/>
              <a:buChar char="●"/>
              <a:defRPr sz="1400" b="0" i="0">
                <a:latin typeface="Arial" panose="020B0604020202020204" pitchFamily="34" charset="0"/>
                <a:cs typeface="Arial" panose="020B0604020202020204" pitchFamily="34" charset="0"/>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cstate="screen">
            <a:alphaModFix amt="35000"/>
            <a:extLst>
              <a:ext uri="{28A0092B-C50C-407E-A947-70E740481C1C}">
                <a14:useLocalDpi xmlns:a14="http://schemas.microsoft.com/office/drawing/2010/main"/>
              </a:ext>
              <a:ext uri="{837473B0-CC2E-450A-ABE3-18F120FF3D39}">
                <a1611:picAttrSrcUrl xmlns:a1611="http://schemas.microsoft.com/office/drawing/2016/11/main" r:id="rId3"/>
              </a:ext>
            </a:extLst>
          </a:blip>
          <a:srcRect b="-7445"/>
          <a:stretch/>
        </p:blipFill>
        <p:spPr>
          <a:xfrm>
            <a:off x="-12700" y="0"/>
            <a:ext cx="9156700" cy="3425826"/>
          </a:xfrm>
          <a:prstGeom prst="rect">
            <a:avLst/>
          </a:prstGeom>
          <a:noFill/>
          <a:ln>
            <a:noFill/>
          </a:ln>
        </p:spPr>
      </p:pic>
      <p:sp>
        <p:nvSpPr>
          <p:cNvPr id="26" name="Google Shape;26;p5"/>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subTitle" idx="1"/>
          </p:nvPr>
        </p:nvSpPr>
        <p:spPr>
          <a:xfrm>
            <a:off x="2021425" y="1836975"/>
            <a:ext cx="5101200" cy="1148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1400"/>
              <a:buNone/>
              <a:defRPr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8" name="Google Shape;28;p5"/>
          <p:cNvSpPr txBox="1">
            <a:spLocks noGrp="1"/>
          </p:cNvSpPr>
          <p:nvPr>
            <p:ph type="subTitle" idx="2"/>
          </p:nvPr>
        </p:nvSpPr>
        <p:spPr>
          <a:xfrm>
            <a:off x="2021425" y="3122850"/>
            <a:ext cx="5101200" cy="11481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29" name="Google Shape;2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30" name="Google Shape;30;p5"/>
          <p:cNvSpPr/>
          <p:nvPr/>
        </p:nvSpPr>
        <p:spPr>
          <a:xfrm>
            <a:off x="8620850" y="60642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a:off x="161275" y="41513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p9"/>
          <p:cNvSpPr>
            <a:spLocks noGrp="1"/>
          </p:cNvSpPr>
          <p:nvPr>
            <p:ph type="pic" idx="2"/>
          </p:nvPr>
        </p:nvSpPr>
        <p:spPr>
          <a:xfrm>
            <a:off x="0" y="-6300"/>
            <a:ext cx="5588100" cy="5143500"/>
          </a:xfrm>
          <a:prstGeom prst="rect">
            <a:avLst/>
          </a:prstGeom>
          <a:noFill/>
          <a:ln>
            <a:noFill/>
          </a:ln>
        </p:spPr>
      </p:sp>
      <p:sp>
        <p:nvSpPr>
          <p:cNvPr id="50" name="Google Shape;50;p9"/>
          <p:cNvSpPr txBox="1">
            <a:spLocks noGrp="1"/>
          </p:cNvSpPr>
          <p:nvPr>
            <p:ph type="title"/>
          </p:nvPr>
        </p:nvSpPr>
        <p:spPr>
          <a:xfrm>
            <a:off x="4212250" y="1278938"/>
            <a:ext cx="3776100" cy="17835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3600"/>
              <a:buNone/>
              <a:defRPr sz="9000" b="1" i="0">
                <a:latin typeface="Arial Black" panose="020B0604020202020204" pitchFamily="34" charset="0"/>
                <a:cs typeface="Arial Black" panose="020B0604020202020204" pitchFamily="34" charset="0"/>
              </a:defRPr>
            </a:lvl1pPr>
            <a:lvl2pPr lvl="1" algn="ctr" rtl="0">
              <a:lnSpc>
                <a:spcPct val="115000"/>
              </a:lnSpc>
              <a:spcBef>
                <a:spcPts val="0"/>
              </a:spcBef>
              <a:spcAft>
                <a:spcPts val="0"/>
              </a:spcAft>
              <a:buSzPts val="3600"/>
              <a:buNone/>
              <a:defRPr sz="3600"/>
            </a:lvl2pPr>
            <a:lvl3pPr lvl="2" algn="ctr" rtl="0">
              <a:lnSpc>
                <a:spcPct val="115000"/>
              </a:lnSpc>
              <a:spcBef>
                <a:spcPts val="0"/>
              </a:spcBef>
              <a:spcAft>
                <a:spcPts val="0"/>
              </a:spcAft>
              <a:buSzPts val="3600"/>
              <a:buNone/>
              <a:defRPr sz="3600"/>
            </a:lvl3pPr>
            <a:lvl4pPr lvl="3" algn="ctr" rtl="0">
              <a:lnSpc>
                <a:spcPct val="115000"/>
              </a:lnSpc>
              <a:spcBef>
                <a:spcPts val="0"/>
              </a:spcBef>
              <a:spcAft>
                <a:spcPts val="0"/>
              </a:spcAft>
              <a:buSzPts val="3600"/>
              <a:buNone/>
              <a:defRPr sz="3600"/>
            </a:lvl4pPr>
            <a:lvl5pPr lvl="4" algn="ctr" rtl="0">
              <a:lnSpc>
                <a:spcPct val="115000"/>
              </a:lnSpc>
              <a:spcBef>
                <a:spcPts val="0"/>
              </a:spcBef>
              <a:spcAft>
                <a:spcPts val="0"/>
              </a:spcAft>
              <a:buSzPts val="3600"/>
              <a:buNone/>
              <a:defRPr sz="3600"/>
            </a:lvl5pPr>
            <a:lvl6pPr lvl="5" algn="ctr" rtl="0">
              <a:lnSpc>
                <a:spcPct val="115000"/>
              </a:lnSpc>
              <a:spcBef>
                <a:spcPts val="0"/>
              </a:spcBef>
              <a:spcAft>
                <a:spcPts val="0"/>
              </a:spcAft>
              <a:buSzPts val="3600"/>
              <a:buNone/>
              <a:defRPr sz="3600"/>
            </a:lvl6pPr>
            <a:lvl7pPr lvl="6" algn="ctr" rtl="0">
              <a:lnSpc>
                <a:spcPct val="115000"/>
              </a:lnSpc>
              <a:spcBef>
                <a:spcPts val="0"/>
              </a:spcBef>
              <a:spcAft>
                <a:spcPts val="0"/>
              </a:spcAft>
              <a:buSzPts val="3600"/>
              <a:buNone/>
              <a:defRPr sz="3600"/>
            </a:lvl7pPr>
            <a:lvl8pPr lvl="7" algn="ctr" rtl="0">
              <a:lnSpc>
                <a:spcPct val="115000"/>
              </a:lnSpc>
              <a:spcBef>
                <a:spcPts val="0"/>
              </a:spcBef>
              <a:spcAft>
                <a:spcPts val="0"/>
              </a:spcAft>
              <a:buSzPts val="3600"/>
              <a:buNone/>
              <a:defRPr sz="3600"/>
            </a:lvl8pPr>
            <a:lvl9pPr lvl="8" algn="ctr" rtl="0">
              <a:lnSpc>
                <a:spcPct val="115000"/>
              </a:lnSpc>
              <a:spcBef>
                <a:spcPts val="0"/>
              </a:spcBef>
              <a:spcAft>
                <a:spcPts val="0"/>
              </a:spcAft>
              <a:buSzPts val="3600"/>
              <a:buNone/>
              <a:defRPr sz="3600"/>
            </a:lvl9pPr>
          </a:lstStyle>
          <a:p>
            <a:endParaRPr/>
          </a:p>
        </p:txBody>
      </p:sp>
      <p:sp>
        <p:nvSpPr>
          <p:cNvPr id="51" name="Google Shape;51;p9"/>
          <p:cNvSpPr txBox="1">
            <a:spLocks noGrp="1"/>
          </p:cNvSpPr>
          <p:nvPr>
            <p:ph type="subTitle" idx="1"/>
          </p:nvPr>
        </p:nvSpPr>
        <p:spPr>
          <a:xfrm>
            <a:off x="4212250" y="2833763"/>
            <a:ext cx="3776100" cy="103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6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1400"/>
              <a:buNone/>
              <a:defRPr/>
            </a:lvl2pPr>
            <a:lvl3pPr lvl="2" algn="ctr" rtl="0">
              <a:lnSpc>
                <a:spcPct val="115000"/>
              </a:lnSpc>
              <a:spcBef>
                <a:spcPts val="1600"/>
              </a:spcBef>
              <a:spcAft>
                <a:spcPts val="0"/>
              </a:spcAft>
              <a:buSzPts val="1400"/>
              <a:buNone/>
              <a:defRPr/>
            </a:lvl3pPr>
            <a:lvl4pPr lvl="3" algn="ctr" rtl="0">
              <a:lnSpc>
                <a:spcPct val="115000"/>
              </a:lnSpc>
              <a:spcBef>
                <a:spcPts val="1600"/>
              </a:spcBef>
              <a:spcAft>
                <a:spcPts val="0"/>
              </a:spcAft>
              <a:buSzPts val="1400"/>
              <a:buNone/>
              <a:defRPr/>
            </a:lvl4pPr>
            <a:lvl5pPr lvl="4" algn="ctr" rtl="0">
              <a:lnSpc>
                <a:spcPct val="115000"/>
              </a:lnSpc>
              <a:spcBef>
                <a:spcPts val="1600"/>
              </a:spcBef>
              <a:spcAft>
                <a:spcPts val="0"/>
              </a:spcAft>
              <a:buSzPts val="1400"/>
              <a:buNone/>
              <a:defRPr/>
            </a:lvl5pPr>
            <a:lvl6pPr lvl="5" algn="ctr" rtl="0">
              <a:lnSpc>
                <a:spcPct val="115000"/>
              </a:lnSpc>
              <a:spcBef>
                <a:spcPts val="1600"/>
              </a:spcBef>
              <a:spcAft>
                <a:spcPts val="0"/>
              </a:spcAft>
              <a:buSzPts val="1400"/>
              <a:buNone/>
              <a:defRPr/>
            </a:lvl6pPr>
            <a:lvl7pPr lvl="6" algn="ctr" rtl="0">
              <a:lnSpc>
                <a:spcPct val="115000"/>
              </a:lnSpc>
              <a:spcBef>
                <a:spcPts val="1600"/>
              </a:spcBef>
              <a:spcAft>
                <a:spcPts val="0"/>
              </a:spcAft>
              <a:buSzPts val="1400"/>
              <a:buNone/>
              <a:defRPr/>
            </a:lvl7pPr>
            <a:lvl8pPr lvl="7" algn="ctr" rtl="0">
              <a:lnSpc>
                <a:spcPct val="115000"/>
              </a:lnSpc>
              <a:spcBef>
                <a:spcPts val="1600"/>
              </a:spcBef>
              <a:spcAft>
                <a:spcPts val="0"/>
              </a:spcAft>
              <a:buSzPts val="1400"/>
              <a:buNone/>
              <a:defRPr/>
            </a:lvl8pPr>
            <a:lvl9pPr lvl="8" algn="ctr" rtl="0">
              <a:lnSpc>
                <a:spcPct val="115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2"/>
        </a:solidFill>
        <a:effectLst/>
      </p:bgPr>
    </p:bg>
    <p:spTree>
      <p:nvGrpSpPr>
        <p:cNvPr id="1" name="Shape 59"/>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cstate="screen">
            <a:alphaModFix amt="2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0" y="1"/>
            <a:ext cx="9144003" cy="3622676"/>
          </a:xfrm>
          <a:prstGeom prst="rect">
            <a:avLst/>
          </a:prstGeom>
          <a:noFill/>
          <a:ln>
            <a:noFill/>
          </a:ln>
        </p:spPr>
      </p:pic>
      <p:sp>
        <p:nvSpPr>
          <p:cNvPr id="62" name="Google Shape;62;p13"/>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txBox="1">
            <a:spLocks noGrp="1"/>
          </p:cNvSpPr>
          <p:nvPr>
            <p:ph type="title" hasCustomPrompt="1"/>
          </p:nvPr>
        </p:nvSpPr>
        <p:spPr>
          <a:xfrm>
            <a:off x="1443195" y="2086925"/>
            <a:ext cx="1317300" cy="593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b="1" i="0">
                <a:solidFill>
                  <a:schemeClr val="dk2"/>
                </a:solidFill>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000"/>
              <a:buNone/>
              <a:defRPr sz="3000"/>
            </a:lvl2pPr>
            <a:lvl3pPr lvl="2" rtl="0">
              <a:lnSpc>
                <a:spcPct val="115000"/>
              </a:lnSpc>
              <a:spcBef>
                <a:spcPts val="0"/>
              </a:spcBef>
              <a:spcAft>
                <a:spcPts val="0"/>
              </a:spcAft>
              <a:buSzPts val="3000"/>
              <a:buNone/>
              <a:defRPr sz="3000"/>
            </a:lvl3pPr>
            <a:lvl4pPr lvl="3" rtl="0">
              <a:lnSpc>
                <a:spcPct val="115000"/>
              </a:lnSpc>
              <a:spcBef>
                <a:spcPts val="0"/>
              </a:spcBef>
              <a:spcAft>
                <a:spcPts val="0"/>
              </a:spcAft>
              <a:buSzPts val="3000"/>
              <a:buNone/>
              <a:defRPr sz="3000"/>
            </a:lvl4pPr>
            <a:lvl5pPr lvl="4" rtl="0">
              <a:lnSpc>
                <a:spcPct val="115000"/>
              </a:lnSpc>
              <a:spcBef>
                <a:spcPts val="0"/>
              </a:spcBef>
              <a:spcAft>
                <a:spcPts val="0"/>
              </a:spcAft>
              <a:buSzPts val="3000"/>
              <a:buNone/>
              <a:defRPr sz="3000"/>
            </a:lvl5pPr>
            <a:lvl6pPr lvl="5" rtl="0">
              <a:lnSpc>
                <a:spcPct val="115000"/>
              </a:lnSpc>
              <a:spcBef>
                <a:spcPts val="0"/>
              </a:spcBef>
              <a:spcAft>
                <a:spcPts val="0"/>
              </a:spcAft>
              <a:buSzPts val="3000"/>
              <a:buNone/>
              <a:defRPr sz="3000"/>
            </a:lvl6pPr>
            <a:lvl7pPr lvl="6" rtl="0">
              <a:lnSpc>
                <a:spcPct val="115000"/>
              </a:lnSpc>
              <a:spcBef>
                <a:spcPts val="0"/>
              </a:spcBef>
              <a:spcAft>
                <a:spcPts val="0"/>
              </a:spcAft>
              <a:buSzPts val="3000"/>
              <a:buNone/>
              <a:defRPr sz="3000"/>
            </a:lvl7pPr>
            <a:lvl8pPr lvl="7" rtl="0">
              <a:lnSpc>
                <a:spcPct val="115000"/>
              </a:lnSpc>
              <a:spcBef>
                <a:spcPts val="0"/>
              </a:spcBef>
              <a:spcAft>
                <a:spcPts val="0"/>
              </a:spcAft>
              <a:buSzPts val="3000"/>
              <a:buNone/>
              <a:defRPr sz="3000"/>
            </a:lvl8pPr>
            <a:lvl9pPr lvl="8" rtl="0">
              <a:lnSpc>
                <a:spcPct val="115000"/>
              </a:lnSpc>
              <a:spcBef>
                <a:spcPts val="0"/>
              </a:spcBef>
              <a:spcAft>
                <a:spcPts val="0"/>
              </a:spcAft>
              <a:buSzPts val="3000"/>
              <a:buNone/>
              <a:defRPr sz="3000"/>
            </a:lvl9pPr>
          </a:lstStyle>
          <a:p>
            <a:r>
              <a:t>xx%</a:t>
            </a:r>
          </a:p>
        </p:txBody>
      </p:sp>
      <p:sp>
        <p:nvSpPr>
          <p:cNvPr id="64" name="Google Shape;64;p13"/>
          <p:cNvSpPr txBox="1">
            <a:spLocks noGrp="1"/>
          </p:cNvSpPr>
          <p:nvPr>
            <p:ph type="subTitle" idx="1"/>
          </p:nvPr>
        </p:nvSpPr>
        <p:spPr>
          <a:xfrm>
            <a:off x="895095" y="3169674"/>
            <a:ext cx="2413500" cy="5727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5" name="Google Shape;65;p13"/>
          <p:cNvSpPr txBox="1">
            <a:spLocks noGrp="1"/>
          </p:cNvSpPr>
          <p:nvPr>
            <p:ph type="title" idx="2" hasCustomPrompt="1"/>
          </p:nvPr>
        </p:nvSpPr>
        <p:spPr>
          <a:xfrm>
            <a:off x="3913350" y="2086925"/>
            <a:ext cx="1317300" cy="593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b="1" i="0">
                <a:solidFill>
                  <a:schemeClr val="dk2"/>
                </a:solidFill>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000"/>
              <a:buNone/>
              <a:defRPr sz="3000"/>
            </a:lvl2pPr>
            <a:lvl3pPr lvl="2" rtl="0">
              <a:lnSpc>
                <a:spcPct val="115000"/>
              </a:lnSpc>
              <a:spcBef>
                <a:spcPts val="0"/>
              </a:spcBef>
              <a:spcAft>
                <a:spcPts val="0"/>
              </a:spcAft>
              <a:buSzPts val="3000"/>
              <a:buNone/>
              <a:defRPr sz="3000"/>
            </a:lvl3pPr>
            <a:lvl4pPr lvl="3" rtl="0">
              <a:lnSpc>
                <a:spcPct val="115000"/>
              </a:lnSpc>
              <a:spcBef>
                <a:spcPts val="0"/>
              </a:spcBef>
              <a:spcAft>
                <a:spcPts val="0"/>
              </a:spcAft>
              <a:buSzPts val="3000"/>
              <a:buNone/>
              <a:defRPr sz="3000"/>
            </a:lvl4pPr>
            <a:lvl5pPr lvl="4" rtl="0">
              <a:lnSpc>
                <a:spcPct val="115000"/>
              </a:lnSpc>
              <a:spcBef>
                <a:spcPts val="0"/>
              </a:spcBef>
              <a:spcAft>
                <a:spcPts val="0"/>
              </a:spcAft>
              <a:buSzPts val="3000"/>
              <a:buNone/>
              <a:defRPr sz="3000"/>
            </a:lvl5pPr>
            <a:lvl6pPr lvl="5" rtl="0">
              <a:lnSpc>
                <a:spcPct val="115000"/>
              </a:lnSpc>
              <a:spcBef>
                <a:spcPts val="0"/>
              </a:spcBef>
              <a:spcAft>
                <a:spcPts val="0"/>
              </a:spcAft>
              <a:buSzPts val="3000"/>
              <a:buNone/>
              <a:defRPr sz="3000"/>
            </a:lvl6pPr>
            <a:lvl7pPr lvl="6" rtl="0">
              <a:lnSpc>
                <a:spcPct val="115000"/>
              </a:lnSpc>
              <a:spcBef>
                <a:spcPts val="0"/>
              </a:spcBef>
              <a:spcAft>
                <a:spcPts val="0"/>
              </a:spcAft>
              <a:buSzPts val="3000"/>
              <a:buNone/>
              <a:defRPr sz="3000"/>
            </a:lvl7pPr>
            <a:lvl8pPr lvl="7" rtl="0">
              <a:lnSpc>
                <a:spcPct val="115000"/>
              </a:lnSpc>
              <a:spcBef>
                <a:spcPts val="0"/>
              </a:spcBef>
              <a:spcAft>
                <a:spcPts val="0"/>
              </a:spcAft>
              <a:buSzPts val="3000"/>
              <a:buNone/>
              <a:defRPr sz="3000"/>
            </a:lvl8pPr>
            <a:lvl9pPr lvl="8" rtl="0">
              <a:lnSpc>
                <a:spcPct val="115000"/>
              </a:lnSpc>
              <a:spcBef>
                <a:spcPts val="0"/>
              </a:spcBef>
              <a:spcAft>
                <a:spcPts val="0"/>
              </a:spcAft>
              <a:buSzPts val="3000"/>
              <a:buNone/>
              <a:defRPr sz="3000"/>
            </a:lvl9pPr>
          </a:lstStyle>
          <a:p>
            <a:r>
              <a:t>xx%</a:t>
            </a:r>
          </a:p>
        </p:txBody>
      </p:sp>
      <p:sp>
        <p:nvSpPr>
          <p:cNvPr id="66" name="Google Shape;66;p13"/>
          <p:cNvSpPr txBox="1">
            <a:spLocks noGrp="1"/>
          </p:cNvSpPr>
          <p:nvPr>
            <p:ph type="subTitle" idx="3"/>
          </p:nvPr>
        </p:nvSpPr>
        <p:spPr>
          <a:xfrm>
            <a:off x="3365250" y="3169674"/>
            <a:ext cx="2413500" cy="5727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7" name="Google Shape;67;p13"/>
          <p:cNvSpPr txBox="1">
            <a:spLocks noGrp="1"/>
          </p:cNvSpPr>
          <p:nvPr>
            <p:ph type="title" idx="4" hasCustomPrompt="1"/>
          </p:nvPr>
        </p:nvSpPr>
        <p:spPr>
          <a:xfrm>
            <a:off x="6383505" y="2086925"/>
            <a:ext cx="1317300" cy="5934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b="1" i="0">
                <a:solidFill>
                  <a:schemeClr val="dk2"/>
                </a:solidFill>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000"/>
              <a:buNone/>
              <a:defRPr sz="3000"/>
            </a:lvl2pPr>
            <a:lvl3pPr lvl="2" rtl="0">
              <a:lnSpc>
                <a:spcPct val="115000"/>
              </a:lnSpc>
              <a:spcBef>
                <a:spcPts val="0"/>
              </a:spcBef>
              <a:spcAft>
                <a:spcPts val="0"/>
              </a:spcAft>
              <a:buSzPts val="3000"/>
              <a:buNone/>
              <a:defRPr sz="3000"/>
            </a:lvl3pPr>
            <a:lvl4pPr lvl="3" rtl="0">
              <a:lnSpc>
                <a:spcPct val="115000"/>
              </a:lnSpc>
              <a:spcBef>
                <a:spcPts val="0"/>
              </a:spcBef>
              <a:spcAft>
                <a:spcPts val="0"/>
              </a:spcAft>
              <a:buSzPts val="3000"/>
              <a:buNone/>
              <a:defRPr sz="3000"/>
            </a:lvl4pPr>
            <a:lvl5pPr lvl="4" rtl="0">
              <a:lnSpc>
                <a:spcPct val="115000"/>
              </a:lnSpc>
              <a:spcBef>
                <a:spcPts val="0"/>
              </a:spcBef>
              <a:spcAft>
                <a:spcPts val="0"/>
              </a:spcAft>
              <a:buSzPts val="3000"/>
              <a:buNone/>
              <a:defRPr sz="3000"/>
            </a:lvl5pPr>
            <a:lvl6pPr lvl="5" rtl="0">
              <a:lnSpc>
                <a:spcPct val="115000"/>
              </a:lnSpc>
              <a:spcBef>
                <a:spcPts val="0"/>
              </a:spcBef>
              <a:spcAft>
                <a:spcPts val="0"/>
              </a:spcAft>
              <a:buSzPts val="3000"/>
              <a:buNone/>
              <a:defRPr sz="3000"/>
            </a:lvl6pPr>
            <a:lvl7pPr lvl="6" rtl="0">
              <a:lnSpc>
                <a:spcPct val="115000"/>
              </a:lnSpc>
              <a:spcBef>
                <a:spcPts val="0"/>
              </a:spcBef>
              <a:spcAft>
                <a:spcPts val="0"/>
              </a:spcAft>
              <a:buSzPts val="3000"/>
              <a:buNone/>
              <a:defRPr sz="3000"/>
            </a:lvl7pPr>
            <a:lvl8pPr lvl="7" rtl="0">
              <a:lnSpc>
                <a:spcPct val="115000"/>
              </a:lnSpc>
              <a:spcBef>
                <a:spcPts val="0"/>
              </a:spcBef>
              <a:spcAft>
                <a:spcPts val="0"/>
              </a:spcAft>
              <a:buSzPts val="3000"/>
              <a:buNone/>
              <a:defRPr sz="3000"/>
            </a:lvl8pPr>
            <a:lvl9pPr lvl="8" rtl="0">
              <a:lnSpc>
                <a:spcPct val="115000"/>
              </a:lnSpc>
              <a:spcBef>
                <a:spcPts val="0"/>
              </a:spcBef>
              <a:spcAft>
                <a:spcPts val="0"/>
              </a:spcAft>
              <a:buSzPts val="3000"/>
              <a:buNone/>
              <a:defRPr sz="3000"/>
            </a:lvl9pPr>
          </a:lstStyle>
          <a:p>
            <a:r>
              <a:t>xx%</a:t>
            </a:r>
          </a:p>
        </p:txBody>
      </p:sp>
      <p:sp>
        <p:nvSpPr>
          <p:cNvPr id="68" name="Google Shape;68;p13"/>
          <p:cNvSpPr txBox="1">
            <a:spLocks noGrp="1"/>
          </p:cNvSpPr>
          <p:nvPr>
            <p:ph type="subTitle" idx="5"/>
          </p:nvPr>
        </p:nvSpPr>
        <p:spPr>
          <a:xfrm>
            <a:off x="5835405" y="3169674"/>
            <a:ext cx="2413500" cy="5727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b="0" i="0">
                <a:latin typeface="Arial" panose="020B0604020202020204" pitchFamily="34" charset="0"/>
                <a:cs typeface="Arial" panose="020B0604020202020204" pitchFamily="34" charset="0"/>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9" name="Google Shape;69;p13"/>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lnSpc>
                <a:spcPct val="115000"/>
              </a:lnSpc>
              <a:spcBef>
                <a:spcPts val="0"/>
              </a:spcBef>
              <a:spcAft>
                <a:spcPts val="0"/>
              </a:spcAft>
              <a:buSzPts val="3500"/>
              <a:buNone/>
              <a:defRPr/>
            </a:lvl2pPr>
            <a:lvl3pPr lvl="2" rtl="0">
              <a:lnSpc>
                <a:spcPct val="115000"/>
              </a:lnSpc>
              <a:spcBef>
                <a:spcPts val="0"/>
              </a:spcBef>
              <a:spcAft>
                <a:spcPts val="0"/>
              </a:spcAft>
              <a:buSzPts val="3500"/>
              <a:buNone/>
              <a:defRPr/>
            </a:lvl3pPr>
            <a:lvl4pPr lvl="3" rtl="0">
              <a:lnSpc>
                <a:spcPct val="115000"/>
              </a:lnSpc>
              <a:spcBef>
                <a:spcPts val="0"/>
              </a:spcBef>
              <a:spcAft>
                <a:spcPts val="0"/>
              </a:spcAft>
              <a:buSzPts val="3500"/>
              <a:buNone/>
              <a:defRPr/>
            </a:lvl4pPr>
            <a:lvl5pPr lvl="4" rtl="0">
              <a:lnSpc>
                <a:spcPct val="115000"/>
              </a:lnSpc>
              <a:spcBef>
                <a:spcPts val="0"/>
              </a:spcBef>
              <a:spcAft>
                <a:spcPts val="0"/>
              </a:spcAft>
              <a:buSzPts val="3500"/>
              <a:buNone/>
              <a:defRPr/>
            </a:lvl5pPr>
            <a:lvl6pPr lvl="5" rtl="0">
              <a:lnSpc>
                <a:spcPct val="115000"/>
              </a:lnSpc>
              <a:spcBef>
                <a:spcPts val="0"/>
              </a:spcBef>
              <a:spcAft>
                <a:spcPts val="0"/>
              </a:spcAft>
              <a:buSzPts val="3500"/>
              <a:buNone/>
              <a:defRPr/>
            </a:lvl6pPr>
            <a:lvl7pPr lvl="6" rtl="0">
              <a:lnSpc>
                <a:spcPct val="115000"/>
              </a:lnSpc>
              <a:spcBef>
                <a:spcPts val="0"/>
              </a:spcBef>
              <a:spcAft>
                <a:spcPts val="0"/>
              </a:spcAft>
              <a:buSzPts val="3500"/>
              <a:buNone/>
              <a:defRPr/>
            </a:lvl7pPr>
            <a:lvl8pPr lvl="7" rtl="0">
              <a:lnSpc>
                <a:spcPct val="115000"/>
              </a:lnSpc>
              <a:spcBef>
                <a:spcPts val="0"/>
              </a:spcBef>
              <a:spcAft>
                <a:spcPts val="0"/>
              </a:spcAft>
              <a:buSzPts val="3500"/>
              <a:buNone/>
              <a:defRPr/>
            </a:lvl8pPr>
            <a:lvl9pPr lvl="8" rtl="0">
              <a:lnSpc>
                <a:spcPct val="115000"/>
              </a:lnSpc>
              <a:spcBef>
                <a:spcPts val="0"/>
              </a:spcBef>
              <a:spcAft>
                <a:spcPts val="0"/>
              </a:spcAft>
              <a:buSzPts val="3500"/>
              <a:buNone/>
              <a:defRPr/>
            </a:lvl9pPr>
          </a:lstStyle>
          <a:p>
            <a:endParaRPr/>
          </a:p>
        </p:txBody>
      </p:sp>
      <p:sp>
        <p:nvSpPr>
          <p:cNvPr id="70" name="Google Shape;70;p13"/>
          <p:cNvSpPr txBox="1">
            <a:spLocks noGrp="1"/>
          </p:cNvSpPr>
          <p:nvPr>
            <p:ph type="subTitle" idx="7"/>
          </p:nvPr>
        </p:nvSpPr>
        <p:spPr>
          <a:xfrm>
            <a:off x="895095" y="2761076"/>
            <a:ext cx="2413500" cy="4848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400"/>
              <a:buFont typeface="Bebas Neue"/>
              <a:buNone/>
              <a:defRPr sz="2400" b="1">
                <a:solidFill>
                  <a:schemeClr val="dk1"/>
                </a:solidFill>
                <a:latin typeface="Montserrat Alternates"/>
                <a:ea typeface="Montserrat Alternates"/>
                <a:cs typeface="Montserrat Alternates"/>
                <a:sym typeface="Montserrat Alternates"/>
              </a:defRPr>
            </a:lvl1pPr>
            <a:lvl2pPr lvl="1"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1" name="Google Shape;71;p13"/>
          <p:cNvSpPr txBox="1">
            <a:spLocks noGrp="1"/>
          </p:cNvSpPr>
          <p:nvPr>
            <p:ph type="subTitle" idx="8"/>
          </p:nvPr>
        </p:nvSpPr>
        <p:spPr>
          <a:xfrm>
            <a:off x="3365250" y="2761076"/>
            <a:ext cx="2413500" cy="4848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400"/>
              <a:buFont typeface="Bebas Neue"/>
              <a:buNone/>
              <a:defRPr sz="2400" b="1">
                <a:solidFill>
                  <a:schemeClr val="dk1"/>
                </a:solidFill>
                <a:latin typeface="Montserrat Alternates"/>
                <a:ea typeface="Montserrat Alternates"/>
                <a:cs typeface="Montserrat Alternates"/>
                <a:sym typeface="Montserrat Alternates"/>
              </a:defRPr>
            </a:lvl1pPr>
            <a:lvl2pPr lvl="1"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 name="Google Shape;72;p13"/>
          <p:cNvSpPr txBox="1">
            <a:spLocks noGrp="1"/>
          </p:cNvSpPr>
          <p:nvPr>
            <p:ph type="subTitle" idx="9"/>
          </p:nvPr>
        </p:nvSpPr>
        <p:spPr>
          <a:xfrm>
            <a:off x="5835405" y="2761076"/>
            <a:ext cx="2413500" cy="484800"/>
          </a:xfrm>
          <a:prstGeom prst="rect">
            <a:avLst/>
          </a:prstGeom>
          <a:ln>
            <a:noFill/>
          </a:ln>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400"/>
              <a:buFont typeface="Bebas Neue"/>
              <a:buNone/>
              <a:defRPr sz="2400" b="1">
                <a:solidFill>
                  <a:schemeClr val="dk1"/>
                </a:solidFill>
                <a:latin typeface="Montserrat Alternates"/>
                <a:ea typeface="Montserrat Alternates"/>
                <a:cs typeface="Montserrat Alternates"/>
                <a:sym typeface="Montserrat Alternates"/>
              </a:defRPr>
            </a:lvl1pPr>
            <a:lvl2pPr lvl="1"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15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73"/>
        <p:cNvGrpSpPr/>
        <p:nvPr/>
      </p:nvGrpSpPr>
      <p:grpSpPr>
        <a:xfrm>
          <a:off x="0" y="0"/>
          <a:ext cx="0" cy="0"/>
          <a:chOff x="0" y="0"/>
          <a:chExt cx="0" cy="0"/>
        </a:xfrm>
      </p:grpSpPr>
      <p:pic>
        <p:nvPicPr>
          <p:cNvPr id="74" name="Google Shape;74;p14"/>
          <p:cNvPicPr preferRelativeResize="0"/>
          <p:nvPr/>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9143999" cy="3811850"/>
          </a:xfrm>
          <a:prstGeom prst="rect">
            <a:avLst/>
          </a:prstGeom>
          <a:noFill/>
          <a:ln>
            <a:noFill/>
          </a:ln>
        </p:spPr>
      </p:pic>
      <p:sp>
        <p:nvSpPr>
          <p:cNvPr id="75" name="Google Shape;75;p14"/>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txBox="1">
            <a:spLocks noGrp="1"/>
          </p:cNvSpPr>
          <p:nvPr>
            <p:ph type="title"/>
          </p:nvPr>
        </p:nvSpPr>
        <p:spPr>
          <a:xfrm>
            <a:off x="1844250" y="3623163"/>
            <a:ext cx="5455500" cy="531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2200"/>
              <a:buNone/>
              <a:defRPr sz="2400" b="1" i="0">
                <a:latin typeface="Arial Black" panose="020B0604020202020204" pitchFamily="34" charset="0"/>
                <a:cs typeface="Arial Black" panose="020B0604020202020204" pitchFamily="34" charset="0"/>
              </a:defRPr>
            </a:lvl1pPr>
            <a:lvl2pPr lvl="1" algn="ctr" rtl="0">
              <a:lnSpc>
                <a:spcPct val="115000"/>
              </a:lnSpc>
              <a:spcBef>
                <a:spcPts val="0"/>
              </a:spcBef>
              <a:spcAft>
                <a:spcPts val="0"/>
              </a:spcAft>
              <a:buSzPts val="3000"/>
              <a:buNone/>
              <a:defRPr sz="3000"/>
            </a:lvl2pPr>
            <a:lvl3pPr lvl="2" algn="ctr" rtl="0">
              <a:lnSpc>
                <a:spcPct val="115000"/>
              </a:lnSpc>
              <a:spcBef>
                <a:spcPts val="0"/>
              </a:spcBef>
              <a:spcAft>
                <a:spcPts val="0"/>
              </a:spcAft>
              <a:buSzPts val="3000"/>
              <a:buNone/>
              <a:defRPr sz="3000"/>
            </a:lvl3pPr>
            <a:lvl4pPr lvl="3" algn="ctr" rtl="0">
              <a:lnSpc>
                <a:spcPct val="115000"/>
              </a:lnSpc>
              <a:spcBef>
                <a:spcPts val="0"/>
              </a:spcBef>
              <a:spcAft>
                <a:spcPts val="0"/>
              </a:spcAft>
              <a:buSzPts val="3000"/>
              <a:buNone/>
              <a:defRPr sz="3000"/>
            </a:lvl4pPr>
            <a:lvl5pPr lvl="4" algn="ctr" rtl="0">
              <a:lnSpc>
                <a:spcPct val="115000"/>
              </a:lnSpc>
              <a:spcBef>
                <a:spcPts val="0"/>
              </a:spcBef>
              <a:spcAft>
                <a:spcPts val="0"/>
              </a:spcAft>
              <a:buSzPts val="3000"/>
              <a:buNone/>
              <a:defRPr sz="3000"/>
            </a:lvl5pPr>
            <a:lvl6pPr lvl="5" algn="ctr" rtl="0">
              <a:lnSpc>
                <a:spcPct val="115000"/>
              </a:lnSpc>
              <a:spcBef>
                <a:spcPts val="0"/>
              </a:spcBef>
              <a:spcAft>
                <a:spcPts val="0"/>
              </a:spcAft>
              <a:buSzPts val="3000"/>
              <a:buNone/>
              <a:defRPr sz="3000"/>
            </a:lvl6pPr>
            <a:lvl7pPr lvl="6" algn="ctr" rtl="0">
              <a:lnSpc>
                <a:spcPct val="115000"/>
              </a:lnSpc>
              <a:spcBef>
                <a:spcPts val="0"/>
              </a:spcBef>
              <a:spcAft>
                <a:spcPts val="0"/>
              </a:spcAft>
              <a:buSzPts val="3000"/>
              <a:buNone/>
              <a:defRPr sz="3000"/>
            </a:lvl7pPr>
            <a:lvl8pPr lvl="7" algn="ctr" rtl="0">
              <a:lnSpc>
                <a:spcPct val="115000"/>
              </a:lnSpc>
              <a:spcBef>
                <a:spcPts val="0"/>
              </a:spcBef>
              <a:spcAft>
                <a:spcPts val="0"/>
              </a:spcAft>
              <a:buSzPts val="3000"/>
              <a:buNone/>
              <a:defRPr sz="3000"/>
            </a:lvl8pPr>
            <a:lvl9pPr lvl="8" algn="ctr" rtl="0">
              <a:lnSpc>
                <a:spcPct val="115000"/>
              </a:lnSpc>
              <a:spcBef>
                <a:spcPts val="0"/>
              </a:spcBef>
              <a:spcAft>
                <a:spcPts val="0"/>
              </a:spcAft>
              <a:buSzPts val="3000"/>
              <a:buNone/>
              <a:defRPr sz="3000"/>
            </a:lvl9pPr>
          </a:lstStyle>
          <a:p>
            <a:endParaRPr/>
          </a:p>
        </p:txBody>
      </p:sp>
      <p:sp>
        <p:nvSpPr>
          <p:cNvPr id="77" name="Google Shape;77;p14"/>
          <p:cNvSpPr txBox="1">
            <a:spLocks noGrp="1"/>
          </p:cNvSpPr>
          <p:nvPr>
            <p:ph type="subTitle" idx="1"/>
          </p:nvPr>
        </p:nvSpPr>
        <p:spPr>
          <a:xfrm>
            <a:off x="1844250" y="1694538"/>
            <a:ext cx="5455500" cy="19287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500"/>
              <a:buNone/>
              <a:defRPr sz="2500" b="0" i="0">
                <a:latin typeface="Arial" panose="020B0604020202020204" pitchFamily="34" charset="0"/>
                <a:cs typeface="Arial" panose="020B0604020202020204" pitchFamily="34" charset="0"/>
              </a:defRPr>
            </a:lvl1pPr>
            <a:lvl2pPr lvl="1" algn="ctr" rtl="0">
              <a:lnSpc>
                <a:spcPct val="115000"/>
              </a:lnSpc>
              <a:spcBef>
                <a:spcPts val="0"/>
              </a:spcBef>
              <a:spcAft>
                <a:spcPts val="0"/>
              </a:spcAft>
              <a:buSzPts val="2500"/>
              <a:buNone/>
              <a:defRPr sz="2500"/>
            </a:lvl2pPr>
            <a:lvl3pPr lvl="2" algn="ctr" rtl="0">
              <a:lnSpc>
                <a:spcPct val="115000"/>
              </a:lnSpc>
              <a:spcBef>
                <a:spcPts val="0"/>
              </a:spcBef>
              <a:spcAft>
                <a:spcPts val="0"/>
              </a:spcAft>
              <a:buSzPts val="2500"/>
              <a:buNone/>
              <a:defRPr sz="2500"/>
            </a:lvl3pPr>
            <a:lvl4pPr lvl="3" algn="ctr" rtl="0">
              <a:lnSpc>
                <a:spcPct val="115000"/>
              </a:lnSpc>
              <a:spcBef>
                <a:spcPts val="0"/>
              </a:spcBef>
              <a:spcAft>
                <a:spcPts val="0"/>
              </a:spcAft>
              <a:buSzPts val="2500"/>
              <a:buNone/>
              <a:defRPr sz="2500"/>
            </a:lvl4pPr>
            <a:lvl5pPr lvl="4" algn="ctr" rtl="0">
              <a:lnSpc>
                <a:spcPct val="115000"/>
              </a:lnSpc>
              <a:spcBef>
                <a:spcPts val="0"/>
              </a:spcBef>
              <a:spcAft>
                <a:spcPts val="0"/>
              </a:spcAft>
              <a:buSzPts val="2500"/>
              <a:buNone/>
              <a:defRPr sz="2500"/>
            </a:lvl5pPr>
            <a:lvl6pPr lvl="5" algn="ctr" rtl="0">
              <a:lnSpc>
                <a:spcPct val="115000"/>
              </a:lnSpc>
              <a:spcBef>
                <a:spcPts val="0"/>
              </a:spcBef>
              <a:spcAft>
                <a:spcPts val="0"/>
              </a:spcAft>
              <a:buSzPts val="2500"/>
              <a:buNone/>
              <a:defRPr sz="2500"/>
            </a:lvl6pPr>
            <a:lvl7pPr lvl="6" algn="ctr" rtl="0">
              <a:lnSpc>
                <a:spcPct val="115000"/>
              </a:lnSpc>
              <a:spcBef>
                <a:spcPts val="0"/>
              </a:spcBef>
              <a:spcAft>
                <a:spcPts val="0"/>
              </a:spcAft>
              <a:buSzPts val="2500"/>
              <a:buNone/>
              <a:defRPr sz="2500"/>
            </a:lvl7pPr>
            <a:lvl8pPr lvl="7" algn="ctr" rtl="0">
              <a:lnSpc>
                <a:spcPct val="115000"/>
              </a:lnSpc>
              <a:spcBef>
                <a:spcPts val="0"/>
              </a:spcBef>
              <a:spcAft>
                <a:spcPts val="0"/>
              </a:spcAft>
              <a:buSzPts val="2500"/>
              <a:buNone/>
              <a:defRPr sz="2500"/>
            </a:lvl8pPr>
            <a:lvl9pPr lvl="8" algn="ctr" rtl="0">
              <a:lnSpc>
                <a:spcPct val="115000"/>
              </a:lnSpc>
              <a:spcBef>
                <a:spcPts val="0"/>
              </a:spcBef>
              <a:spcAft>
                <a:spcPts val="0"/>
              </a:spcAft>
              <a:buSzPts val="2500"/>
              <a:buNone/>
              <a:defRPr sz="2500"/>
            </a:lvl9pPr>
          </a:lstStyle>
          <a:p>
            <a:endParaRPr/>
          </a:p>
        </p:txBody>
      </p:sp>
      <p:sp>
        <p:nvSpPr>
          <p:cNvPr id="79" name="Google Shape;79;p14"/>
          <p:cNvSpPr/>
          <p:nvPr/>
        </p:nvSpPr>
        <p:spPr>
          <a:xfrm>
            <a:off x="161275" y="41513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8620850" y="60642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93"/>
        <p:cNvGrpSpPr/>
        <p:nvPr/>
      </p:nvGrpSpPr>
      <p:grpSpPr>
        <a:xfrm>
          <a:off x="0" y="0"/>
          <a:ext cx="0" cy="0"/>
          <a:chOff x="0" y="0"/>
          <a:chExt cx="0" cy="0"/>
        </a:xfrm>
      </p:grpSpPr>
      <p:pic>
        <p:nvPicPr>
          <p:cNvPr id="94" name="Google Shape;94;p17"/>
          <p:cNvPicPr preferRelativeResize="0"/>
          <p:nvPr/>
        </p:nvPicPr>
        <p:blipFill rotWithShape="1">
          <a:blip r:embed="rId2" cstate="screen">
            <a:alphaModFix amt="2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r="-139" b="-20570"/>
          <a:stretch/>
        </p:blipFill>
        <p:spPr>
          <a:xfrm flipH="1">
            <a:off x="-12700" y="1"/>
            <a:ext cx="9144003" cy="3622676"/>
          </a:xfrm>
          <a:prstGeom prst="rect">
            <a:avLst/>
          </a:prstGeom>
          <a:noFill/>
          <a:ln>
            <a:noFill/>
          </a:ln>
        </p:spPr>
      </p:pic>
      <p:sp>
        <p:nvSpPr>
          <p:cNvPr id="95" name="Google Shape;95;p17"/>
          <p:cNvSpPr/>
          <p:nvPr/>
        </p:nvSpPr>
        <p:spPr>
          <a:xfrm flipH="1">
            <a:off x="3"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p:nvPr/>
        </p:nvSpPr>
        <p:spPr>
          <a:xfrm>
            <a:off x="-12700" y="958850"/>
            <a:ext cx="9144000" cy="41847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i="0">
                <a:latin typeface="Arial Black" panose="020B0604020202020204" pitchFamily="34" charset="0"/>
                <a:cs typeface="Arial Black"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8" name="Google Shape;98;p17"/>
          <p:cNvSpPr/>
          <p:nvPr/>
        </p:nvSpPr>
        <p:spPr>
          <a:xfrm flipH="1">
            <a:off x="201775" y="4284650"/>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7"/>
          <p:cNvSpPr/>
          <p:nvPr/>
        </p:nvSpPr>
        <p:spPr>
          <a:xfrm flipH="1">
            <a:off x="8585275" y="2247900"/>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flipH="1">
            <a:off x="116125" y="213950"/>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3500"/>
              <a:buFont typeface="Anek Latin"/>
              <a:buNone/>
              <a:defRPr sz="3500" b="1">
                <a:solidFill>
                  <a:schemeClr val="dk1"/>
                </a:solidFill>
                <a:latin typeface="Anek Latin"/>
                <a:ea typeface="Anek Latin"/>
                <a:cs typeface="Anek Latin"/>
                <a:sym typeface="Anek Latin"/>
              </a:defRPr>
            </a:lvl1pPr>
            <a:lvl2pPr lvl="1" rtl="0">
              <a:lnSpc>
                <a:spcPct val="115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lnSpc>
                <a:spcPct val="115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lnSpc>
                <a:spcPct val="115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lnSpc>
                <a:spcPct val="115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lnSpc>
                <a:spcPct val="115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lnSpc>
                <a:spcPct val="115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lnSpc>
                <a:spcPct val="115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lnSpc>
                <a:spcPct val="115000"/>
              </a:lnSpc>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rtl="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rtl="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rtl="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rtl="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rtl="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rtl="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rtl="0">
              <a:lnSpc>
                <a:spcPct val="115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rtl="0">
              <a:lnSpc>
                <a:spcPct val="115000"/>
              </a:lnSpc>
              <a:spcBef>
                <a:spcPts val="1600"/>
              </a:spcBef>
              <a:spcAft>
                <a:spcPts val="1600"/>
              </a:spcAft>
              <a:buClr>
                <a:schemeClr val="dk2"/>
              </a:buClr>
              <a:buSzPts val="1400"/>
              <a:buFont typeface="Karla"/>
              <a:buChar char="■"/>
              <a:defRPr>
                <a:solidFill>
                  <a:schemeClr val="dk2"/>
                </a:solidFill>
                <a:latin typeface="Karla"/>
                <a:ea typeface="Karla"/>
                <a:cs typeface="Karla"/>
                <a:sym typeface="Karla"/>
              </a:defRPr>
            </a:lvl9pPr>
          </a:lstStyle>
          <a:p>
            <a:endParaRPr/>
          </a:p>
        </p:txBody>
      </p:sp>
      <p:pic>
        <p:nvPicPr>
          <p:cNvPr id="5" name="Graphic 4">
            <a:extLst>
              <a:ext uri="{FF2B5EF4-FFF2-40B4-BE49-F238E27FC236}">
                <a16:creationId xmlns:a16="http://schemas.microsoft.com/office/drawing/2014/main" id="{C7C5DCD1-85EF-567B-D35D-5A9B1A6AD46A}"/>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0" r:id="rId8"/>
    <p:sldLayoutId id="2147483663" r:id="rId9"/>
    <p:sldLayoutId id="2147483664" r:id="rId10"/>
    <p:sldLayoutId id="2147483665" r:id="rId11"/>
    <p:sldLayoutId id="2147483669" r:id="rId12"/>
    <p:sldLayoutId id="2147483670" r:id="rId13"/>
    <p:sldLayoutId id="2147483672" r:id="rId14"/>
    <p:sldLayoutId id="2147483673" r:id="rId15"/>
    <p:sldLayoutId id="2147483675" r:id="rId16"/>
    <p:sldLayoutId id="2147483676" r:id="rId17"/>
    <p:sldLayoutId id="2147483680" r:id="rId18"/>
    <p:sldLayoutId id="2147483681"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Black" panose="020B0604020202020204" pitchFamily="34" charset="0"/>
          <a:ea typeface="Arial Black" panose="020B0604020202020204" pitchFamily="34" charset="0"/>
          <a:cs typeface="Arial Black"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1.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24.pn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hyperlink" Target="https://www.wikigallery.org/wiki/painting_212970/George-Peter-Alexander-Healy/James-Madison-1751-183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hyperlink" Target="https://en.wikipedia.org/wiki/Barry_Goldwate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2.sv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human.libretexts.org/Courses/Lumen_Learning/Book:_U.S._History_I:_Pre-Colonial_to_1865_(Lumen)/06:_Module_4:_Early_National_Period/06.3:_The_Constitutional_Convention" TargetMode="Externa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sv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image" Target="../media/image35.emf"/><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6.jpe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www.flickr.com/photos/walkadog/333552618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2.sv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6.jpeg"/><Relationship Id="rId7"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www.flickr.com/photos/walkadog/333552618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hyperlink" Target="https://satisfyingretirement.blogspot.com/2016/11/retire-with-less-than-one-million.html"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6.jpeg"/><Relationship Id="rId7"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www.flickr.com/photos/walkadog/333552618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human.libretexts.org/Courses/Lumen_Learning/Book:_U.S._History_I:_Pre-Colonial_to_1865_(Lumen)/06:_Module_4:_Early_National_Period/06.3:_The_Constitutional_Convention" TargetMode="Externa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2.svg"/><Relationship Id="rId9" Type="http://schemas.openxmlformats.org/officeDocument/2006/relationships/image" Target="../media/image53.sv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2.svg"/><Relationship Id="rId5" Type="http://schemas.openxmlformats.org/officeDocument/2006/relationships/image" Target="../media/image56.png"/><Relationship Id="rId10" Type="http://schemas.openxmlformats.org/officeDocument/2006/relationships/image" Target="../media/image1.png"/><Relationship Id="rId4" Type="http://schemas.openxmlformats.org/officeDocument/2006/relationships/image" Target="../media/image55.png"/><Relationship Id="rId9"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sv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human.libretexts.org/Courses/Lumen_Learning/Book:_U.S._History_I:_Pre-Colonial_to_1865_(Lumen)/06:_Module_4:_Early_National_Period/06.3:_The_Constitutional_Convention" TargetMode="External"/><Relationship Id="rId4" Type="http://schemas.microsoft.com/office/2007/relationships/hdphoto" Target="../media/hdphoto6.wdp"/></Relationships>
</file>

<file path=ppt/slides/_rels/slide3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61.jpeg"/><Relationship Id="rId7"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hyperlink" Target="https://thebluediamondgallery.com/legal/contract-law.html" TargetMode="External"/><Relationship Id="rId5" Type="http://schemas.openxmlformats.org/officeDocument/2006/relationships/image" Target="../media/image62.jpeg"/><Relationship Id="rId4" Type="http://schemas.openxmlformats.org/officeDocument/2006/relationships/hyperlink" Target="https://lifettlens.com/north-america-touris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hyperlink" Target="https://www.wikigallery.org/wiki/painting_212970/George-Peter-Alexander-Healy/James-Madison-1751-183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human.libretexts.org/Courses/Lumen_Learning/Book:_U.S._History_I:_Pre-Colonial_to_1865_(Lumen)/06:_Module_4:_Early_National_Period/06.3:_The_Constitutional_Convention" TargetMode="External"/><Relationship Id="rId4" Type="http://schemas.microsoft.com/office/2007/relationships/hdphoto" Target="../media/hdphoto4.wdp"/></Relationships>
</file>

<file path=ppt/slides/_rels/slide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2.sv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sv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39"/>
          <p:cNvPicPr preferRelativeResize="0">
            <a:picLocks noGrp="1"/>
          </p:cNvPicPr>
          <p:nvPr>
            <p:ph type="pic" idx="2"/>
          </p:nvPr>
        </p:nvPicPr>
        <p:blipFill rotWithShape="1">
          <a:blip r:embed="rId3" cstate="screen">
            <a:extLst>
              <a:ext uri="{BEBA8EAE-BF5A-486C-A8C5-ECC9F3942E4B}">
                <a14:imgProps xmlns:a14="http://schemas.microsoft.com/office/drawing/2010/main">
                  <a14:imgLayer r:embed="rId4">
                    <a14:imgEffect>
                      <a14:colorTemperature colorTemp="7200"/>
                    </a14:imgEffect>
                    <a14:imgEffect>
                      <a14:saturation sat="66000"/>
                    </a14:imgEffect>
                  </a14:imgLayer>
                </a14:imgProps>
              </a:ext>
              <a:ext uri="{28A0092B-C50C-407E-A947-70E740481C1C}">
                <a14:useLocalDpi xmlns:a14="http://schemas.microsoft.com/office/drawing/2010/main"/>
              </a:ext>
            </a:extLst>
          </a:blip>
          <a:srcRect l="-1" b="-7764"/>
          <a:stretch/>
        </p:blipFill>
        <p:spPr>
          <a:xfrm>
            <a:off x="-126" y="-13500"/>
            <a:ext cx="9144003" cy="5224500"/>
          </a:xfrm>
          <a:prstGeom prst="rect">
            <a:avLst/>
          </a:prstGeom>
        </p:spPr>
      </p:pic>
      <p:sp>
        <p:nvSpPr>
          <p:cNvPr id="277" name="Google Shape;277;p39"/>
          <p:cNvSpPr/>
          <p:nvPr/>
        </p:nvSpPr>
        <p:spPr>
          <a:xfrm>
            <a:off x="-3273" y="1305750"/>
            <a:ext cx="9144000" cy="3837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9"/>
          <p:cNvSpPr txBox="1">
            <a:spLocks noGrp="1"/>
          </p:cNvSpPr>
          <p:nvPr>
            <p:ph type="ctrTitle"/>
          </p:nvPr>
        </p:nvSpPr>
        <p:spPr>
          <a:xfrm>
            <a:off x="765250" y="1804481"/>
            <a:ext cx="7613400" cy="1493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sz="4400" dirty="0" err="1">
                <a:solidFill>
                  <a:srgbClr val="F1C232"/>
                </a:solidFill>
              </a:rPr>
              <a:t>What’s</a:t>
            </a:r>
            <a:r>
              <a:rPr lang="pt-PT" sz="4400" dirty="0">
                <a:solidFill>
                  <a:srgbClr val="F1C232"/>
                </a:solidFill>
              </a:rPr>
              <a:t> </a:t>
            </a:r>
            <a:r>
              <a:rPr lang="pt-PT" sz="4400" dirty="0" err="1">
                <a:solidFill>
                  <a:srgbClr val="F1C232"/>
                </a:solidFill>
              </a:rPr>
              <a:t>the</a:t>
            </a:r>
            <a:r>
              <a:rPr lang="pt-PT" sz="4400" dirty="0">
                <a:solidFill>
                  <a:srgbClr val="F1C232"/>
                </a:solidFill>
              </a:rPr>
              <a:t> Score?</a:t>
            </a:r>
            <a:br>
              <a:rPr lang="pt-PT" sz="4400" dirty="0">
                <a:solidFill>
                  <a:srgbClr val="F1C232"/>
                </a:solidFill>
              </a:rPr>
            </a:br>
            <a:r>
              <a:rPr lang="pt-PT" sz="4000" dirty="0">
                <a:solidFill>
                  <a:schemeClr val="dk2"/>
                </a:solidFill>
              </a:rPr>
              <a:t>Eternal </a:t>
            </a:r>
            <a:r>
              <a:rPr lang="pt-PT" sz="4000" dirty="0" err="1">
                <a:solidFill>
                  <a:schemeClr val="dk2"/>
                </a:solidFill>
              </a:rPr>
              <a:t>Vigilance</a:t>
            </a:r>
            <a:r>
              <a:rPr lang="pt-PT" sz="4000" dirty="0">
                <a:solidFill>
                  <a:schemeClr val="dk2"/>
                </a:solidFill>
              </a:rPr>
              <a:t> </a:t>
            </a:r>
            <a:r>
              <a:rPr lang="pt-PT" sz="4000" dirty="0" err="1">
                <a:solidFill>
                  <a:schemeClr val="dk2"/>
                </a:solidFill>
              </a:rPr>
              <a:t>Required</a:t>
            </a:r>
            <a:endParaRPr sz="5400" dirty="0">
              <a:solidFill>
                <a:schemeClr val="dk2"/>
              </a:solidFill>
            </a:endParaRPr>
          </a:p>
        </p:txBody>
      </p:sp>
      <p:sp>
        <p:nvSpPr>
          <p:cNvPr id="279" name="Google Shape;279;p39"/>
          <p:cNvSpPr txBox="1">
            <a:spLocks noGrp="1"/>
          </p:cNvSpPr>
          <p:nvPr>
            <p:ph type="subTitle" idx="1"/>
          </p:nvPr>
        </p:nvSpPr>
        <p:spPr>
          <a:xfrm>
            <a:off x="1181723" y="3302154"/>
            <a:ext cx="6761700" cy="84564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a:solidFill>
                  <a:schemeClr val="tx1"/>
                </a:solidFill>
              </a:rPr>
              <a:t>Presented By</a:t>
            </a:r>
          </a:p>
          <a:p>
            <a:pPr marL="0" lvl="0" indent="0" algn="ctr" rtl="0">
              <a:spcBef>
                <a:spcPts val="0"/>
              </a:spcBef>
              <a:spcAft>
                <a:spcPts val="0"/>
              </a:spcAft>
              <a:buNone/>
            </a:pPr>
            <a:r>
              <a:rPr lang="pt-PT" sz="2000"/>
              <a:t>Joe Wolverton, II, J.D., JBS Constitutional Law Scholar</a:t>
            </a:r>
            <a:endParaRPr sz="2000"/>
          </a:p>
        </p:txBody>
      </p:sp>
      <p:pic>
        <p:nvPicPr>
          <p:cNvPr id="2" name="Graphic 1">
            <a:extLst>
              <a:ext uri="{FF2B5EF4-FFF2-40B4-BE49-F238E27FC236}">
                <a16:creationId xmlns:a16="http://schemas.microsoft.com/office/drawing/2014/main" id="{4297DEC6-DEA0-E75A-AFE4-DA66EB6B2A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17" name="Subtitle 16">
            <a:extLst>
              <a:ext uri="{FF2B5EF4-FFF2-40B4-BE49-F238E27FC236}">
                <a16:creationId xmlns:a16="http://schemas.microsoft.com/office/drawing/2014/main" id="{39A003FD-C45F-653C-E747-57DC54424558}"/>
              </a:ext>
            </a:extLst>
          </p:cNvPr>
          <p:cNvSpPr>
            <a:spLocks noGrp="1"/>
          </p:cNvSpPr>
          <p:nvPr>
            <p:ph type="subTitle" idx="1"/>
          </p:nvPr>
        </p:nvSpPr>
        <p:spPr>
          <a:xfrm>
            <a:off x="1427356" y="2003547"/>
            <a:ext cx="5898995" cy="803821"/>
          </a:xfrm>
          <a:effectLst>
            <a:outerShdw blurRad="50800" dist="38100" dir="2700000" algn="tl" rotWithShape="0">
              <a:prstClr val="black">
                <a:alpha val="40000"/>
              </a:prstClr>
            </a:outerShdw>
          </a:effectLst>
        </p:spPr>
        <p:txBody>
          <a:bodyPr/>
          <a:lstStyle/>
          <a:p>
            <a:pPr marL="482600" indent="-342900" algn="l">
              <a:buFont typeface="Arial" panose="020B0604020202020204" pitchFamily="34" charset="0"/>
              <a:buChar char="•"/>
            </a:pPr>
            <a:r>
              <a:rPr lang="en-US"/>
              <a:t>No constitutional authority for a limited convention</a:t>
            </a:r>
          </a:p>
        </p:txBody>
      </p:sp>
      <p:sp>
        <p:nvSpPr>
          <p:cNvPr id="396" name="Google Shape;396;p50"/>
          <p:cNvSpPr txBox="1">
            <a:spLocks noGrp="1"/>
          </p:cNvSpPr>
          <p:nvPr>
            <p:ph type="title"/>
          </p:nvPr>
        </p:nvSpPr>
        <p:spPr>
          <a:prstGeom prst="rect">
            <a:avLst/>
          </a:prstGeom>
          <a:effectLst>
            <a:outerShdw blurRad="50800" dist="38100" dir="2700000" algn="tl" rotWithShape="0">
              <a:prstClr val="black"/>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sz="2800">
                <a:solidFill>
                  <a:schemeClr val="bg2"/>
                </a:solidFill>
                <a:latin typeface="+mj-lt"/>
              </a:rPr>
              <a:t>Key Concerns With</a:t>
            </a:r>
            <a:br>
              <a:rPr lang="pt-PT" sz="2800">
                <a:solidFill>
                  <a:schemeClr val="bg2"/>
                </a:solidFill>
                <a:latin typeface="+mj-lt"/>
              </a:rPr>
            </a:br>
            <a:r>
              <a:rPr lang="pt-PT" sz="2800">
                <a:solidFill>
                  <a:schemeClr val="bg2"/>
                </a:solidFill>
                <a:latin typeface="+mj-lt"/>
              </a:rPr>
              <a:t>an Article V Convention</a:t>
            </a:r>
            <a:endParaRPr sz="2800">
              <a:solidFill>
                <a:schemeClr val="bg2"/>
              </a:solidFill>
              <a:latin typeface="+mj-lt"/>
            </a:endParaRPr>
          </a:p>
        </p:txBody>
      </p:sp>
      <p:sp>
        <p:nvSpPr>
          <p:cNvPr id="22" name="Subtitle 21">
            <a:extLst>
              <a:ext uri="{FF2B5EF4-FFF2-40B4-BE49-F238E27FC236}">
                <a16:creationId xmlns:a16="http://schemas.microsoft.com/office/drawing/2014/main" id="{A6863F31-C74A-F927-3B9A-7EB1EFD15702}"/>
              </a:ext>
            </a:extLst>
          </p:cNvPr>
          <p:cNvSpPr>
            <a:spLocks noGrp="1"/>
          </p:cNvSpPr>
          <p:nvPr>
            <p:ph type="subTitle" idx="6"/>
          </p:nvPr>
        </p:nvSpPr>
        <p:spPr>
          <a:xfrm>
            <a:off x="1440463" y="3047071"/>
            <a:ext cx="4614649" cy="947853"/>
          </a:xfrm>
          <a:effectLst>
            <a:outerShdw blurRad="50800" dist="38100" dir="2700000" algn="tl" rotWithShape="0">
              <a:prstClr val="black">
                <a:alpha val="40000"/>
              </a:prstClr>
            </a:outerShdw>
          </a:effectLst>
        </p:spPr>
        <p:txBody>
          <a:bodyPr/>
          <a:lstStyle/>
          <a:p>
            <a:pPr marL="482600" indent="-342900" algn="l">
              <a:buFont typeface="Arial" panose="020B0604020202020204" pitchFamily="34" charset="0"/>
              <a:buChar char="•"/>
            </a:pPr>
            <a:r>
              <a:rPr lang="en-US"/>
              <a:t>Unanswered questions and ambiguities:</a:t>
            </a:r>
          </a:p>
        </p:txBody>
      </p:sp>
      <p:cxnSp>
        <p:nvCxnSpPr>
          <p:cNvPr id="5" name="Elbow Connector 4">
            <a:extLst>
              <a:ext uri="{FF2B5EF4-FFF2-40B4-BE49-F238E27FC236}">
                <a16:creationId xmlns:a16="http://schemas.microsoft.com/office/drawing/2014/main" id="{620E8054-6A40-B5F0-6435-D10812E88291}"/>
              </a:ext>
            </a:extLst>
          </p:cNvPr>
          <p:cNvCxnSpPr>
            <a:cxnSpLocks/>
          </p:cNvCxnSpPr>
          <p:nvPr/>
        </p:nvCxnSpPr>
        <p:spPr>
          <a:xfrm>
            <a:off x="5998965" y="3520998"/>
            <a:ext cx="814039" cy="1831587"/>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57C711A4-ABC7-E6E4-E68D-392E619C48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4188726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1" name="Google Shape;361;p47"/>
          <p:cNvSpPr txBox="1">
            <a:spLocks noGrp="1"/>
          </p:cNvSpPr>
          <p:nvPr>
            <p:ph type="subTitle" idx="1"/>
          </p:nvPr>
        </p:nvSpPr>
        <p:spPr>
          <a:xfrm>
            <a:off x="936538" y="361277"/>
            <a:ext cx="2635500" cy="7134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dirty="0"/>
              <a:t>1776</a:t>
            </a:r>
            <a:endParaRPr dirty="0"/>
          </a:p>
        </p:txBody>
      </p:sp>
      <p:sp>
        <p:nvSpPr>
          <p:cNvPr id="362" name="Google Shape;362;p47"/>
          <p:cNvSpPr txBox="1">
            <a:spLocks noGrp="1"/>
          </p:cNvSpPr>
          <p:nvPr>
            <p:ph type="subTitle" idx="2"/>
          </p:nvPr>
        </p:nvSpPr>
        <p:spPr>
          <a:xfrm>
            <a:off x="5245799" y="361277"/>
            <a:ext cx="3017806" cy="7134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dirty="0"/>
              <a:t>NOW</a:t>
            </a:r>
            <a:endParaRPr dirty="0"/>
          </a:p>
        </p:txBody>
      </p:sp>
      <p:cxnSp>
        <p:nvCxnSpPr>
          <p:cNvPr id="9" name="Straight Arrow Connector 8">
            <a:extLst>
              <a:ext uri="{FF2B5EF4-FFF2-40B4-BE49-F238E27FC236}">
                <a16:creationId xmlns:a16="http://schemas.microsoft.com/office/drawing/2014/main" id="{5572B166-C0FA-14D1-FB59-082D68B69690}"/>
              </a:ext>
            </a:extLst>
          </p:cNvPr>
          <p:cNvCxnSpPr>
            <a:cxnSpLocks/>
          </p:cNvCxnSpPr>
          <p:nvPr/>
        </p:nvCxnSpPr>
        <p:spPr>
          <a:xfrm>
            <a:off x="4109401" y="2468299"/>
            <a:ext cx="870197" cy="0"/>
          </a:xfrm>
          <a:prstGeom prst="straightConnector1">
            <a:avLst/>
          </a:prstGeom>
          <a:ln>
            <a:solidFill>
              <a:schemeClr val="accent1"/>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2116753-6FF9-CCA8-A44A-7BCC4C0237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pic>
        <p:nvPicPr>
          <p:cNvPr id="5" name="Picture 4" descr="A portrait of a person&#10;&#10;Description automatically generated">
            <a:extLst>
              <a:ext uri="{FF2B5EF4-FFF2-40B4-BE49-F238E27FC236}">
                <a16:creationId xmlns:a16="http://schemas.microsoft.com/office/drawing/2014/main" id="{91317595-63DC-ED1F-AD2D-8944503503FF}"/>
              </a:ext>
            </a:extLst>
          </p:cNvPr>
          <p:cNvPicPr>
            <a:picLocks noChangeAspect="1"/>
          </p:cNvPicPr>
          <p:nvPr/>
        </p:nvPicPr>
        <p:blipFill>
          <a:blip r:embed="rId5"/>
          <a:stretch>
            <a:fillRect/>
          </a:stretch>
        </p:blipFill>
        <p:spPr>
          <a:xfrm>
            <a:off x="2365874" y="1598482"/>
            <a:ext cx="1599949" cy="1946537"/>
          </a:xfrm>
          <a:prstGeom prst="rect">
            <a:avLst/>
          </a:prstGeom>
        </p:spPr>
      </p:pic>
      <p:pic>
        <p:nvPicPr>
          <p:cNvPr id="10" name="Picture 9" descr="A portrait of a person&#10;&#10;Description automatically generated">
            <a:extLst>
              <a:ext uri="{FF2B5EF4-FFF2-40B4-BE49-F238E27FC236}">
                <a16:creationId xmlns:a16="http://schemas.microsoft.com/office/drawing/2014/main" id="{24F17179-C171-D8D3-11B6-EB6793E27FA1}"/>
              </a:ext>
            </a:extLst>
          </p:cNvPr>
          <p:cNvPicPr>
            <a:picLocks noChangeAspect="1"/>
          </p:cNvPicPr>
          <p:nvPr/>
        </p:nvPicPr>
        <p:blipFill>
          <a:blip r:embed="rId6"/>
          <a:stretch>
            <a:fillRect/>
          </a:stretch>
        </p:blipFill>
        <p:spPr>
          <a:xfrm>
            <a:off x="628959" y="1598480"/>
            <a:ext cx="1598757" cy="1946539"/>
          </a:xfrm>
          <a:prstGeom prst="rect">
            <a:avLst/>
          </a:prstGeom>
        </p:spPr>
      </p:pic>
      <p:grpSp>
        <p:nvGrpSpPr>
          <p:cNvPr id="20" name="Group 19">
            <a:extLst>
              <a:ext uri="{FF2B5EF4-FFF2-40B4-BE49-F238E27FC236}">
                <a16:creationId xmlns:a16="http://schemas.microsoft.com/office/drawing/2014/main" id="{3F54115B-1BB8-009B-6430-1149EDCB9F27}"/>
              </a:ext>
            </a:extLst>
          </p:cNvPr>
          <p:cNvGrpSpPr/>
          <p:nvPr/>
        </p:nvGrpSpPr>
        <p:grpSpPr>
          <a:xfrm>
            <a:off x="5145256" y="1598480"/>
            <a:ext cx="1599949" cy="1946539"/>
            <a:chOff x="5371312" y="1598480"/>
            <a:chExt cx="1599949" cy="1946539"/>
          </a:xfrm>
        </p:grpSpPr>
        <p:sp>
          <p:nvSpPr>
            <p:cNvPr id="13" name="Rectangle 12">
              <a:extLst>
                <a:ext uri="{FF2B5EF4-FFF2-40B4-BE49-F238E27FC236}">
                  <a16:creationId xmlns:a16="http://schemas.microsoft.com/office/drawing/2014/main" id="{85A6578E-E37C-60B0-F359-38FE4241488D}"/>
                </a:ext>
              </a:extLst>
            </p:cNvPr>
            <p:cNvSpPr/>
            <p:nvPr/>
          </p:nvSpPr>
          <p:spPr>
            <a:xfrm>
              <a:off x="5371312" y="1598480"/>
              <a:ext cx="1599949" cy="19465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362;p47">
              <a:extLst>
                <a:ext uri="{FF2B5EF4-FFF2-40B4-BE49-F238E27FC236}">
                  <a16:creationId xmlns:a16="http://schemas.microsoft.com/office/drawing/2014/main" id="{7965ED38-E5FF-80C2-E793-4E6B2AC88492}"/>
                </a:ext>
              </a:extLst>
            </p:cNvPr>
            <p:cNvSpPr txBox="1">
              <a:spLocks/>
            </p:cNvSpPr>
            <p:nvPr/>
          </p:nvSpPr>
          <p:spPr>
            <a:xfrm>
              <a:off x="5622747" y="1641235"/>
              <a:ext cx="1097078" cy="186102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pPr marL="0" indent="0"/>
              <a:r>
                <a:rPr lang="pt-PT" sz="9600" dirty="0">
                  <a:solidFill>
                    <a:schemeClr val="bg1"/>
                  </a:solidFill>
                </a:rPr>
                <a:t>?</a:t>
              </a:r>
            </a:p>
          </p:txBody>
        </p:sp>
      </p:grpSp>
      <p:grpSp>
        <p:nvGrpSpPr>
          <p:cNvPr id="21" name="Group 20">
            <a:extLst>
              <a:ext uri="{FF2B5EF4-FFF2-40B4-BE49-F238E27FC236}">
                <a16:creationId xmlns:a16="http://schemas.microsoft.com/office/drawing/2014/main" id="{1FCE451F-DD6D-D072-80D6-CF217C698C4D}"/>
              </a:ext>
            </a:extLst>
          </p:cNvPr>
          <p:cNvGrpSpPr/>
          <p:nvPr/>
        </p:nvGrpSpPr>
        <p:grpSpPr>
          <a:xfrm>
            <a:off x="6915092" y="1598480"/>
            <a:ext cx="1599949" cy="1946539"/>
            <a:chOff x="7141148" y="1598480"/>
            <a:chExt cx="1599949" cy="1946539"/>
          </a:xfrm>
        </p:grpSpPr>
        <p:sp>
          <p:nvSpPr>
            <p:cNvPr id="14" name="Rectangle 13">
              <a:extLst>
                <a:ext uri="{FF2B5EF4-FFF2-40B4-BE49-F238E27FC236}">
                  <a16:creationId xmlns:a16="http://schemas.microsoft.com/office/drawing/2014/main" id="{99C32124-C2C5-CF05-F471-1E394A88A1FD}"/>
                </a:ext>
              </a:extLst>
            </p:cNvPr>
            <p:cNvSpPr/>
            <p:nvPr/>
          </p:nvSpPr>
          <p:spPr>
            <a:xfrm>
              <a:off x="7141148" y="1598480"/>
              <a:ext cx="1599949" cy="19465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362;p47">
              <a:extLst>
                <a:ext uri="{FF2B5EF4-FFF2-40B4-BE49-F238E27FC236}">
                  <a16:creationId xmlns:a16="http://schemas.microsoft.com/office/drawing/2014/main" id="{D84E1BB8-25D2-122C-BE36-A48032222F23}"/>
                </a:ext>
              </a:extLst>
            </p:cNvPr>
            <p:cNvSpPr txBox="1">
              <a:spLocks/>
            </p:cNvSpPr>
            <p:nvPr/>
          </p:nvSpPr>
          <p:spPr>
            <a:xfrm>
              <a:off x="7392583" y="1641235"/>
              <a:ext cx="1097078" cy="186102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pPr marL="0" indent="0"/>
              <a:r>
                <a:rPr lang="pt-PT" sz="9600" dirty="0">
                  <a:solidFill>
                    <a:schemeClr val="bg1"/>
                  </a:solidFill>
                </a:rPr>
                <a:t>?</a:t>
              </a:r>
            </a:p>
          </p:txBody>
        </p:sp>
      </p:grpSp>
    </p:spTree>
    <p:extLst>
      <p:ext uri="{BB962C8B-B14F-4D97-AF65-F5344CB8AC3E}">
        <p14:creationId xmlns:p14="http://schemas.microsoft.com/office/powerpoint/2010/main" val="554177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9"/>
          <p:cNvSpPr txBox="1">
            <a:spLocks noGrp="1"/>
          </p:cNvSpPr>
          <p:nvPr>
            <p:ph type="subTitle" idx="1"/>
          </p:nvPr>
        </p:nvSpPr>
        <p:spPr>
          <a:xfrm>
            <a:off x="1326994" y="2140689"/>
            <a:ext cx="2694919" cy="4848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r" rtl="0">
              <a:spcBef>
                <a:spcPts val="0"/>
              </a:spcBef>
              <a:spcAft>
                <a:spcPts val="0"/>
              </a:spcAft>
              <a:buNone/>
            </a:pPr>
            <a:r>
              <a:rPr lang="pt-PT" sz="1800" err="1">
                <a:solidFill>
                  <a:schemeClr val="bg2"/>
                </a:solidFill>
              </a:rPr>
              <a:t>Who</a:t>
            </a:r>
            <a:r>
              <a:rPr lang="pt-PT" sz="1800">
                <a:solidFill>
                  <a:schemeClr val="bg2"/>
                </a:solidFill>
              </a:rPr>
              <a:t> </a:t>
            </a:r>
            <a:r>
              <a:rPr lang="pt-PT" sz="1800" err="1">
                <a:solidFill>
                  <a:schemeClr val="bg2"/>
                </a:solidFill>
              </a:rPr>
              <a:t>would</a:t>
            </a:r>
            <a:r>
              <a:rPr lang="pt-PT" sz="1800">
                <a:solidFill>
                  <a:schemeClr val="bg2"/>
                </a:solidFill>
              </a:rPr>
              <a:t> </a:t>
            </a:r>
            <a:r>
              <a:rPr lang="pt-PT" sz="1800" err="1">
                <a:solidFill>
                  <a:schemeClr val="bg2"/>
                </a:solidFill>
              </a:rPr>
              <a:t>select</a:t>
            </a:r>
            <a:r>
              <a:rPr lang="pt-PT" sz="1800">
                <a:solidFill>
                  <a:schemeClr val="bg2"/>
                </a:solidFill>
              </a:rPr>
              <a:t> the </a:t>
            </a:r>
            <a:r>
              <a:rPr lang="pt-PT" sz="1800" err="1">
                <a:solidFill>
                  <a:schemeClr val="bg2"/>
                </a:solidFill>
              </a:rPr>
              <a:t>delegates</a:t>
            </a:r>
            <a:r>
              <a:rPr lang="pt-PT" sz="1800">
                <a:solidFill>
                  <a:schemeClr val="bg2"/>
                </a:solidFill>
              </a:rPr>
              <a:t>?</a:t>
            </a:r>
            <a:endParaRPr sz="1800">
              <a:solidFill>
                <a:schemeClr val="bg2"/>
              </a:solidFill>
            </a:endParaRPr>
          </a:p>
        </p:txBody>
      </p:sp>
      <p:sp>
        <p:nvSpPr>
          <p:cNvPr id="381" name="Google Shape;381;p49"/>
          <p:cNvSpPr txBox="1">
            <a:spLocks noGrp="1"/>
          </p:cNvSpPr>
          <p:nvPr>
            <p:ph type="title"/>
          </p:nvPr>
        </p:nvSpPr>
        <p:spPr>
          <a:xfrm>
            <a:off x="544010" y="1023618"/>
            <a:ext cx="7937863"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sz="2400"/>
              <a:t>CRITICAL QUESTIONS </a:t>
            </a:r>
            <a:r>
              <a:rPr lang="pt-PT" sz="2400">
                <a:solidFill>
                  <a:schemeClr val="bg2"/>
                </a:solidFill>
              </a:rPr>
              <a:t>LEFT UNANSWERED</a:t>
            </a:r>
          </a:p>
        </p:txBody>
      </p:sp>
      <p:sp>
        <p:nvSpPr>
          <p:cNvPr id="382" name="Google Shape;382;p49"/>
          <p:cNvSpPr txBox="1">
            <a:spLocks noGrp="1"/>
          </p:cNvSpPr>
          <p:nvPr>
            <p:ph type="subTitle" idx="6"/>
          </p:nvPr>
        </p:nvSpPr>
        <p:spPr>
          <a:xfrm>
            <a:off x="747131" y="3140319"/>
            <a:ext cx="3375143" cy="851817"/>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indent="0"/>
            <a:r>
              <a:rPr lang="en-US" sz="1800">
                <a:solidFill>
                  <a:schemeClr val="bg2"/>
                </a:solidFill>
                <a:effectLst/>
                <a:latin typeface="+mj-lt"/>
                <a:cs typeface="Arial" panose="020B0604020202020204" pitchFamily="34" charset="0"/>
              </a:rPr>
              <a:t>Will the process be subject to oversight by the U.S. Supreme Court?</a:t>
            </a:r>
            <a:endParaRPr>
              <a:solidFill>
                <a:schemeClr val="bg2"/>
              </a:solidFill>
              <a:latin typeface="+mj-lt"/>
              <a:cs typeface="Arial" panose="020B0604020202020204" pitchFamily="34" charset="0"/>
            </a:endParaRPr>
          </a:p>
        </p:txBody>
      </p:sp>
      <p:sp>
        <p:nvSpPr>
          <p:cNvPr id="385" name="Google Shape;385;p49"/>
          <p:cNvSpPr txBox="1">
            <a:spLocks noGrp="1"/>
          </p:cNvSpPr>
          <p:nvPr>
            <p:ph type="subTitle" idx="7"/>
          </p:nvPr>
        </p:nvSpPr>
        <p:spPr>
          <a:xfrm>
            <a:off x="4664882" y="2162991"/>
            <a:ext cx="3798893" cy="4848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l" rtl="0">
              <a:spcBef>
                <a:spcPts val="0"/>
              </a:spcBef>
              <a:spcAft>
                <a:spcPts val="0"/>
              </a:spcAft>
              <a:buNone/>
            </a:pPr>
            <a:r>
              <a:rPr lang="pt-PT" sz="1800" err="1"/>
              <a:t>How</a:t>
            </a:r>
            <a:r>
              <a:rPr lang="pt-PT" sz="1800"/>
              <a:t> </a:t>
            </a:r>
            <a:r>
              <a:rPr lang="pt-PT" sz="1800" err="1"/>
              <a:t>would</a:t>
            </a:r>
            <a:r>
              <a:rPr lang="pt-PT" sz="1800"/>
              <a:t> rules </a:t>
            </a:r>
            <a:r>
              <a:rPr lang="pt-PT" sz="1800" err="1"/>
              <a:t>be</a:t>
            </a:r>
            <a:r>
              <a:rPr lang="pt-PT" sz="1800"/>
              <a:t> </a:t>
            </a:r>
            <a:r>
              <a:rPr lang="pt-PT" sz="1800" err="1"/>
              <a:t>established</a:t>
            </a:r>
            <a:r>
              <a:rPr lang="pt-PT" sz="1800"/>
              <a:t> </a:t>
            </a:r>
            <a:r>
              <a:rPr lang="pt-PT" sz="1800" err="1"/>
              <a:t>and</a:t>
            </a:r>
            <a:r>
              <a:rPr lang="pt-PT" sz="1800"/>
              <a:t> </a:t>
            </a:r>
            <a:r>
              <a:rPr lang="pt-PT" sz="1800" err="1"/>
              <a:t>enforced</a:t>
            </a:r>
            <a:r>
              <a:rPr lang="pt-PT" sz="1800"/>
              <a:t>?</a:t>
            </a:r>
            <a:endParaRPr sz="1800"/>
          </a:p>
        </p:txBody>
      </p:sp>
      <p:sp>
        <p:nvSpPr>
          <p:cNvPr id="386" name="Google Shape;386;p49"/>
          <p:cNvSpPr txBox="1">
            <a:spLocks noGrp="1"/>
          </p:cNvSpPr>
          <p:nvPr>
            <p:ph type="subTitle" idx="8"/>
          </p:nvPr>
        </p:nvSpPr>
        <p:spPr>
          <a:xfrm>
            <a:off x="4475312" y="3106868"/>
            <a:ext cx="3910405" cy="1197504"/>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139700" indent="0"/>
            <a:r>
              <a:rPr lang="en-US" sz="1800">
                <a:effectLst/>
                <a:latin typeface="+mj-lt"/>
              </a:rPr>
              <a:t>How would votes be taken in such a convention? By population? By state? By delegate?</a:t>
            </a:r>
          </a:p>
        </p:txBody>
      </p:sp>
      <p:cxnSp>
        <p:nvCxnSpPr>
          <p:cNvPr id="2" name="Elbow Connector 1">
            <a:extLst>
              <a:ext uri="{FF2B5EF4-FFF2-40B4-BE49-F238E27FC236}">
                <a16:creationId xmlns:a16="http://schemas.microsoft.com/office/drawing/2014/main" id="{76383E93-8ACE-27A4-DFF8-B9EC602B4C9C}"/>
              </a:ext>
            </a:extLst>
          </p:cNvPr>
          <p:cNvCxnSpPr>
            <a:cxnSpLocks/>
          </p:cNvCxnSpPr>
          <p:nvPr/>
        </p:nvCxnSpPr>
        <p:spPr>
          <a:xfrm>
            <a:off x="5998965" y="-236963"/>
            <a:ext cx="836342" cy="130748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1855639B-93E8-76AF-691D-A08B933E0D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subTitle" idx="7"/>
          </p:nvPr>
        </p:nvSpPr>
        <p:spPr>
          <a:xfrm>
            <a:off x="504257" y="3282215"/>
            <a:ext cx="2823410" cy="801346"/>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139700" indent="0" algn="ctr"/>
            <a:r>
              <a:rPr lang="en-US" sz="1800">
                <a:effectLst/>
                <a:latin typeface="+mn-lt"/>
              </a:rPr>
              <a:t>No way to limit the convention’s scope</a:t>
            </a:r>
          </a:p>
        </p:txBody>
      </p:sp>
      <p:sp>
        <p:nvSpPr>
          <p:cNvPr id="396" name="Google Shape;396;p50"/>
          <p:cNvSpPr txBox="1">
            <a:spLocks noGrp="1"/>
          </p:cNvSpPr>
          <p:nvPr>
            <p:ph type="title"/>
          </p:nvPr>
        </p:nvSpPr>
        <p:spPr>
          <a:xfrm>
            <a:off x="465221" y="445025"/>
            <a:ext cx="8165432"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sz="2800">
                <a:latin typeface="+mj-lt"/>
              </a:rPr>
              <a:t>IRREFUTABLE FACTS ABOUT</a:t>
            </a:r>
            <a:br>
              <a:rPr lang="pt-PT" sz="2800">
                <a:solidFill>
                  <a:schemeClr val="dk2"/>
                </a:solidFill>
                <a:latin typeface="+mj-lt"/>
              </a:rPr>
            </a:br>
            <a:r>
              <a:rPr lang="pt-PT" sz="2800">
                <a:solidFill>
                  <a:schemeClr val="dk2"/>
                </a:solidFill>
                <a:latin typeface="+mj-lt"/>
              </a:rPr>
              <a:t>AN ARTICLE V CONVENTION</a:t>
            </a:r>
          </a:p>
        </p:txBody>
      </p:sp>
      <p:sp>
        <p:nvSpPr>
          <p:cNvPr id="12" name="Google Shape;391;p50">
            <a:extLst>
              <a:ext uri="{FF2B5EF4-FFF2-40B4-BE49-F238E27FC236}">
                <a16:creationId xmlns:a16="http://schemas.microsoft.com/office/drawing/2014/main" id="{D88AF3D5-8B91-9227-A087-B2AFC574F147}"/>
              </a:ext>
            </a:extLst>
          </p:cNvPr>
          <p:cNvSpPr txBox="1">
            <a:spLocks/>
          </p:cNvSpPr>
          <p:nvPr/>
        </p:nvSpPr>
        <p:spPr>
          <a:xfrm>
            <a:off x="3424989" y="3272055"/>
            <a:ext cx="2336400" cy="801346"/>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pPr marL="139700" indent="0" algn="ctr"/>
            <a:r>
              <a:rPr lang="en-US" sz="1800">
                <a:latin typeface="+mn-lt"/>
              </a:rPr>
              <a:t>No role for the people once the convention starts</a:t>
            </a:r>
          </a:p>
        </p:txBody>
      </p:sp>
      <p:sp>
        <p:nvSpPr>
          <p:cNvPr id="13" name="Google Shape;391;p50">
            <a:extLst>
              <a:ext uri="{FF2B5EF4-FFF2-40B4-BE49-F238E27FC236}">
                <a16:creationId xmlns:a16="http://schemas.microsoft.com/office/drawing/2014/main" id="{5BA0919A-658D-642A-88DE-CAFB00FE9944}"/>
              </a:ext>
            </a:extLst>
          </p:cNvPr>
          <p:cNvSpPr txBox="1">
            <a:spLocks/>
          </p:cNvSpPr>
          <p:nvPr/>
        </p:nvSpPr>
        <p:spPr>
          <a:xfrm>
            <a:off x="5899484" y="3312695"/>
            <a:ext cx="2410326" cy="673769"/>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pPr marL="139700" indent="0" algn="ctr"/>
            <a:r>
              <a:rPr lang="en-US" sz="1800">
                <a:latin typeface="+mn-lt"/>
              </a:rPr>
              <a:t>Risk of a runaway convention</a:t>
            </a:r>
          </a:p>
        </p:txBody>
      </p:sp>
      <p:sp>
        <p:nvSpPr>
          <p:cNvPr id="29" name="Folded Corner 28">
            <a:extLst>
              <a:ext uri="{FF2B5EF4-FFF2-40B4-BE49-F238E27FC236}">
                <a16:creationId xmlns:a16="http://schemas.microsoft.com/office/drawing/2014/main" id="{063AB9B4-244E-4C16-8022-BF31CF1D1CE1}"/>
              </a:ext>
            </a:extLst>
          </p:cNvPr>
          <p:cNvSpPr/>
          <p:nvPr/>
        </p:nvSpPr>
        <p:spPr>
          <a:xfrm>
            <a:off x="1351280" y="1910080"/>
            <a:ext cx="1300480" cy="1300480"/>
          </a:xfrm>
          <a:prstGeom prst="foldedCorner">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oogle Shape;8762;p86">
            <a:extLst>
              <a:ext uri="{FF2B5EF4-FFF2-40B4-BE49-F238E27FC236}">
                <a16:creationId xmlns:a16="http://schemas.microsoft.com/office/drawing/2014/main" id="{1836A7FE-311B-F08D-D985-25B1D104B103}"/>
              </a:ext>
            </a:extLst>
          </p:cNvPr>
          <p:cNvGrpSpPr/>
          <p:nvPr/>
        </p:nvGrpSpPr>
        <p:grpSpPr>
          <a:xfrm>
            <a:off x="1473201" y="2053795"/>
            <a:ext cx="1057538" cy="939182"/>
            <a:chOff x="3584280" y="3699191"/>
            <a:chExt cx="358069" cy="317995"/>
          </a:xfrm>
          <a:solidFill>
            <a:schemeClr val="bg1"/>
          </a:solidFill>
        </p:grpSpPr>
        <p:sp>
          <p:nvSpPr>
            <p:cNvPr id="31" name="Google Shape;8763;p86">
              <a:extLst>
                <a:ext uri="{FF2B5EF4-FFF2-40B4-BE49-F238E27FC236}">
                  <a16:creationId xmlns:a16="http://schemas.microsoft.com/office/drawing/2014/main" id="{957426C4-C511-CE83-BC3F-EBA1A417C4E4}"/>
                </a:ext>
              </a:extLst>
            </p:cNvPr>
            <p:cNvSpPr/>
            <p:nvPr/>
          </p:nvSpPr>
          <p:spPr>
            <a:xfrm>
              <a:off x="3584280" y="3699191"/>
              <a:ext cx="358069" cy="317995"/>
            </a:xfrm>
            <a:custGeom>
              <a:avLst/>
              <a:gdLst/>
              <a:ahLst/>
              <a:cxnLst/>
              <a:rect l="l" t="t" r="r" b="b"/>
              <a:pathLst>
                <a:path w="11276" h="10014" extrusionOk="0">
                  <a:moveTo>
                    <a:pt x="5644" y="1"/>
                  </a:moveTo>
                  <a:cubicBezTo>
                    <a:pt x="5203" y="1"/>
                    <a:pt x="4810" y="227"/>
                    <a:pt x="4596" y="620"/>
                  </a:cubicBezTo>
                  <a:lnTo>
                    <a:pt x="822" y="7168"/>
                  </a:lnTo>
                  <a:cubicBezTo>
                    <a:pt x="774" y="7240"/>
                    <a:pt x="798" y="7347"/>
                    <a:pt x="881" y="7395"/>
                  </a:cubicBezTo>
                  <a:cubicBezTo>
                    <a:pt x="903" y="7406"/>
                    <a:pt x="929" y="7411"/>
                    <a:pt x="955" y="7411"/>
                  </a:cubicBezTo>
                  <a:cubicBezTo>
                    <a:pt x="1012" y="7411"/>
                    <a:pt x="1071" y="7384"/>
                    <a:pt x="1096" y="7335"/>
                  </a:cubicBezTo>
                  <a:lnTo>
                    <a:pt x="4882" y="787"/>
                  </a:lnTo>
                  <a:cubicBezTo>
                    <a:pt x="5049" y="513"/>
                    <a:pt x="5322" y="346"/>
                    <a:pt x="5644" y="346"/>
                  </a:cubicBezTo>
                  <a:cubicBezTo>
                    <a:pt x="5953" y="346"/>
                    <a:pt x="6239" y="513"/>
                    <a:pt x="6394" y="787"/>
                  </a:cubicBezTo>
                  <a:lnTo>
                    <a:pt x="10775" y="8359"/>
                  </a:lnTo>
                  <a:cubicBezTo>
                    <a:pt x="10942" y="8621"/>
                    <a:pt x="10942" y="8954"/>
                    <a:pt x="10775" y="9240"/>
                  </a:cubicBezTo>
                  <a:cubicBezTo>
                    <a:pt x="10609" y="9502"/>
                    <a:pt x="10323" y="9669"/>
                    <a:pt x="10013" y="9669"/>
                  </a:cubicBezTo>
                  <a:lnTo>
                    <a:pt x="1262" y="9669"/>
                  </a:lnTo>
                  <a:cubicBezTo>
                    <a:pt x="953" y="9669"/>
                    <a:pt x="667" y="9502"/>
                    <a:pt x="500" y="9240"/>
                  </a:cubicBezTo>
                  <a:cubicBezTo>
                    <a:pt x="346" y="8966"/>
                    <a:pt x="346" y="8645"/>
                    <a:pt x="500" y="8359"/>
                  </a:cubicBezTo>
                  <a:lnTo>
                    <a:pt x="774" y="7895"/>
                  </a:lnTo>
                  <a:cubicBezTo>
                    <a:pt x="822" y="7823"/>
                    <a:pt x="786" y="7716"/>
                    <a:pt x="715" y="7668"/>
                  </a:cubicBezTo>
                  <a:cubicBezTo>
                    <a:pt x="693" y="7657"/>
                    <a:pt x="667" y="7652"/>
                    <a:pt x="641" y="7652"/>
                  </a:cubicBezTo>
                  <a:cubicBezTo>
                    <a:pt x="583" y="7652"/>
                    <a:pt x="521" y="7679"/>
                    <a:pt x="488" y="7728"/>
                  </a:cubicBezTo>
                  <a:lnTo>
                    <a:pt x="227" y="8192"/>
                  </a:lnTo>
                  <a:cubicBezTo>
                    <a:pt x="0" y="8561"/>
                    <a:pt x="0" y="9026"/>
                    <a:pt x="227" y="9395"/>
                  </a:cubicBezTo>
                  <a:cubicBezTo>
                    <a:pt x="441" y="9776"/>
                    <a:pt x="834" y="10014"/>
                    <a:pt x="1262" y="10014"/>
                  </a:cubicBezTo>
                  <a:lnTo>
                    <a:pt x="10013" y="10014"/>
                  </a:lnTo>
                  <a:cubicBezTo>
                    <a:pt x="10442" y="10014"/>
                    <a:pt x="10847" y="9788"/>
                    <a:pt x="11061" y="9395"/>
                  </a:cubicBezTo>
                  <a:cubicBezTo>
                    <a:pt x="11276" y="9026"/>
                    <a:pt x="11276" y="8585"/>
                    <a:pt x="11061" y="8192"/>
                  </a:cubicBezTo>
                  <a:lnTo>
                    <a:pt x="6680" y="620"/>
                  </a:lnTo>
                  <a:cubicBezTo>
                    <a:pt x="6453" y="251"/>
                    <a:pt x="6072" y="1"/>
                    <a:pt x="5644"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764;p86">
              <a:extLst>
                <a:ext uri="{FF2B5EF4-FFF2-40B4-BE49-F238E27FC236}">
                  <a16:creationId xmlns:a16="http://schemas.microsoft.com/office/drawing/2014/main" id="{C5E0A87E-C26D-8252-5232-84517F8996C7}"/>
                </a:ext>
              </a:extLst>
            </p:cNvPr>
            <p:cNvSpPr/>
            <p:nvPr/>
          </p:nvSpPr>
          <p:spPr>
            <a:xfrm>
              <a:off x="3613400" y="3727167"/>
              <a:ext cx="299831" cy="261661"/>
            </a:xfrm>
            <a:custGeom>
              <a:avLst/>
              <a:gdLst/>
              <a:ahLst/>
              <a:cxnLst/>
              <a:rect l="l" t="t" r="r" b="b"/>
              <a:pathLst>
                <a:path w="9442" h="8240" extrusionOk="0">
                  <a:moveTo>
                    <a:pt x="4727" y="358"/>
                  </a:moveTo>
                  <a:lnTo>
                    <a:pt x="9085" y="7907"/>
                  </a:lnTo>
                  <a:lnTo>
                    <a:pt x="381" y="7907"/>
                  </a:lnTo>
                  <a:lnTo>
                    <a:pt x="4727" y="358"/>
                  </a:lnTo>
                  <a:close/>
                  <a:moveTo>
                    <a:pt x="4727" y="1"/>
                  </a:moveTo>
                  <a:cubicBezTo>
                    <a:pt x="4608" y="1"/>
                    <a:pt x="4501" y="60"/>
                    <a:pt x="4441" y="168"/>
                  </a:cubicBezTo>
                  <a:lnTo>
                    <a:pt x="60" y="7740"/>
                  </a:lnTo>
                  <a:cubicBezTo>
                    <a:pt x="0" y="7847"/>
                    <a:pt x="0" y="7966"/>
                    <a:pt x="60" y="8073"/>
                  </a:cubicBezTo>
                  <a:cubicBezTo>
                    <a:pt x="119" y="8192"/>
                    <a:pt x="226" y="8240"/>
                    <a:pt x="345" y="8240"/>
                  </a:cubicBezTo>
                  <a:lnTo>
                    <a:pt x="9096" y="8240"/>
                  </a:lnTo>
                  <a:cubicBezTo>
                    <a:pt x="9216" y="8240"/>
                    <a:pt x="9323" y="8180"/>
                    <a:pt x="9382" y="8073"/>
                  </a:cubicBezTo>
                  <a:cubicBezTo>
                    <a:pt x="9442" y="7966"/>
                    <a:pt x="9442" y="7847"/>
                    <a:pt x="9382" y="7740"/>
                  </a:cubicBezTo>
                  <a:lnTo>
                    <a:pt x="5001" y="168"/>
                  </a:lnTo>
                  <a:cubicBezTo>
                    <a:pt x="4941" y="60"/>
                    <a:pt x="4846" y="1"/>
                    <a:pt x="4727"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765;p86">
              <a:extLst>
                <a:ext uri="{FF2B5EF4-FFF2-40B4-BE49-F238E27FC236}">
                  <a16:creationId xmlns:a16="http://schemas.microsoft.com/office/drawing/2014/main" id="{D1BE33DF-3E29-B6A1-4622-BA6D2CD19E7C}"/>
                </a:ext>
              </a:extLst>
            </p:cNvPr>
            <p:cNvSpPr/>
            <p:nvPr/>
          </p:nvSpPr>
          <p:spPr>
            <a:xfrm>
              <a:off x="3735879" y="3910171"/>
              <a:ext cx="54873" cy="54841"/>
            </a:xfrm>
            <a:custGeom>
              <a:avLst/>
              <a:gdLst/>
              <a:ahLst/>
              <a:cxnLst/>
              <a:rect l="l" t="t" r="r" b="b"/>
              <a:pathLst>
                <a:path w="1728" h="1727" extrusionOk="0">
                  <a:moveTo>
                    <a:pt x="870" y="322"/>
                  </a:moveTo>
                  <a:cubicBezTo>
                    <a:pt x="1168" y="322"/>
                    <a:pt x="1406" y="572"/>
                    <a:pt x="1406" y="870"/>
                  </a:cubicBezTo>
                  <a:cubicBezTo>
                    <a:pt x="1406" y="1167"/>
                    <a:pt x="1168" y="1405"/>
                    <a:pt x="870" y="1405"/>
                  </a:cubicBezTo>
                  <a:cubicBezTo>
                    <a:pt x="572" y="1405"/>
                    <a:pt x="334" y="1167"/>
                    <a:pt x="334" y="870"/>
                  </a:cubicBezTo>
                  <a:cubicBezTo>
                    <a:pt x="334" y="572"/>
                    <a:pt x="572" y="322"/>
                    <a:pt x="870" y="322"/>
                  </a:cubicBezTo>
                  <a:close/>
                  <a:moveTo>
                    <a:pt x="870" y="0"/>
                  </a:moveTo>
                  <a:cubicBezTo>
                    <a:pt x="394" y="0"/>
                    <a:pt x="1" y="393"/>
                    <a:pt x="1" y="870"/>
                  </a:cubicBezTo>
                  <a:cubicBezTo>
                    <a:pt x="1" y="1346"/>
                    <a:pt x="394" y="1727"/>
                    <a:pt x="870" y="1727"/>
                  </a:cubicBezTo>
                  <a:cubicBezTo>
                    <a:pt x="1346" y="1727"/>
                    <a:pt x="1727" y="1334"/>
                    <a:pt x="1727" y="870"/>
                  </a:cubicBezTo>
                  <a:cubicBezTo>
                    <a:pt x="1727" y="393"/>
                    <a:pt x="1346" y="0"/>
                    <a:pt x="870"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766;p86">
              <a:extLst>
                <a:ext uri="{FF2B5EF4-FFF2-40B4-BE49-F238E27FC236}">
                  <a16:creationId xmlns:a16="http://schemas.microsoft.com/office/drawing/2014/main" id="{D7B42B79-7C6A-FF1B-BE58-D1FD05047AF3}"/>
                </a:ext>
              </a:extLst>
            </p:cNvPr>
            <p:cNvSpPr/>
            <p:nvPr/>
          </p:nvSpPr>
          <p:spPr>
            <a:xfrm>
              <a:off x="3738896" y="3788422"/>
              <a:ext cx="49188" cy="114604"/>
            </a:xfrm>
            <a:custGeom>
              <a:avLst/>
              <a:gdLst/>
              <a:ahLst/>
              <a:cxnLst/>
              <a:rect l="l" t="t" r="r" b="b"/>
              <a:pathLst>
                <a:path w="1549" h="3609" extrusionOk="0">
                  <a:moveTo>
                    <a:pt x="572" y="1"/>
                  </a:moveTo>
                  <a:cubicBezTo>
                    <a:pt x="263" y="1"/>
                    <a:pt x="1" y="251"/>
                    <a:pt x="1" y="572"/>
                  </a:cubicBezTo>
                  <a:lnTo>
                    <a:pt x="1" y="3037"/>
                  </a:lnTo>
                  <a:cubicBezTo>
                    <a:pt x="1" y="3346"/>
                    <a:pt x="263" y="3608"/>
                    <a:pt x="572" y="3608"/>
                  </a:cubicBezTo>
                  <a:lnTo>
                    <a:pt x="965" y="3608"/>
                  </a:lnTo>
                  <a:cubicBezTo>
                    <a:pt x="1275" y="3608"/>
                    <a:pt x="1549" y="3358"/>
                    <a:pt x="1549" y="3037"/>
                  </a:cubicBezTo>
                  <a:lnTo>
                    <a:pt x="1549" y="1560"/>
                  </a:lnTo>
                  <a:cubicBezTo>
                    <a:pt x="1549" y="1465"/>
                    <a:pt x="1465" y="1394"/>
                    <a:pt x="1382" y="1394"/>
                  </a:cubicBezTo>
                  <a:cubicBezTo>
                    <a:pt x="1287" y="1394"/>
                    <a:pt x="1215" y="1465"/>
                    <a:pt x="1215" y="1560"/>
                  </a:cubicBezTo>
                  <a:lnTo>
                    <a:pt x="1215" y="3037"/>
                  </a:lnTo>
                  <a:cubicBezTo>
                    <a:pt x="1215" y="3168"/>
                    <a:pt x="1108" y="3275"/>
                    <a:pt x="977" y="3275"/>
                  </a:cubicBezTo>
                  <a:lnTo>
                    <a:pt x="584" y="3275"/>
                  </a:lnTo>
                  <a:cubicBezTo>
                    <a:pt x="453" y="3275"/>
                    <a:pt x="346" y="3168"/>
                    <a:pt x="346" y="3037"/>
                  </a:cubicBezTo>
                  <a:lnTo>
                    <a:pt x="346" y="572"/>
                  </a:lnTo>
                  <a:cubicBezTo>
                    <a:pt x="346" y="441"/>
                    <a:pt x="453" y="334"/>
                    <a:pt x="584" y="334"/>
                  </a:cubicBezTo>
                  <a:lnTo>
                    <a:pt x="977" y="334"/>
                  </a:lnTo>
                  <a:cubicBezTo>
                    <a:pt x="1108" y="334"/>
                    <a:pt x="1215" y="441"/>
                    <a:pt x="1215" y="572"/>
                  </a:cubicBezTo>
                  <a:lnTo>
                    <a:pt x="1215" y="906"/>
                  </a:lnTo>
                  <a:cubicBezTo>
                    <a:pt x="1215" y="989"/>
                    <a:pt x="1287" y="1072"/>
                    <a:pt x="1382" y="1072"/>
                  </a:cubicBezTo>
                  <a:cubicBezTo>
                    <a:pt x="1465" y="1072"/>
                    <a:pt x="1549" y="989"/>
                    <a:pt x="1549" y="906"/>
                  </a:cubicBezTo>
                  <a:lnTo>
                    <a:pt x="1549" y="572"/>
                  </a:lnTo>
                  <a:cubicBezTo>
                    <a:pt x="1549" y="263"/>
                    <a:pt x="1287" y="1"/>
                    <a:pt x="965"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Folded Corner 34">
            <a:extLst>
              <a:ext uri="{FF2B5EF4-FFF2-40B4-BE49-F238E27FC236}">
                <a16:creationId xmlns:a16="http://schemas.microsoft.com/office/drawing/2014/main" id="{4910FD9B-C763-324F-4C13-55D5119FBA2F}"/>
              </a:ext>
            </a:extLst>
          </p:cNvPr>
          <p:cNvSpPr/>
          <p:nvPr/>
        </p:nvSpPr>
        <p:spPr>
          <a:xfrm>
            <a:off x="3962400" y="1910080"/>
            <a:ext cx="1300480" cy="1300480"/>
          </a:xfrm>
          <a:prstGeom prst="foldedCorner">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olded Corner 40">
            <a:extLst>
              <a:ext uri="{FF2B5EF4-FFF2-40B4-BE49-F238E27FC236}">
                <a16:creationId xmlns:a16="http://schemas.microsoft.com/office/drawing/2014/main" id="{9B459E8C-FAC0-E4BB-92E5-A461D756CD8A}"/>
              </a:ext>
            </a:extLst>
          </p:cNvPr>
          <p:cNvSpPr/>
          <p:nvPr/>
        </p:nvSpPr>
        <p:spPr>
          <a:xfrm>
            <a:off x="6477000" y="1910080"/>
            <a:ext cx="1300480" cy="1300480"/>
          </a:xfrm>
          <a:prstGeom prst="foldedCorner">
            <a:avLst/>
          </a:prstGeom>
          <a:solidFill>
            <a:schemeClr val="tx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oogle Shape;9845;p88">
            <a:extLst>
              <a:ext uri="{FF2B5EF4-FFF2-40B4-BE49-F238E27FC236}">
                <a16:creationId xmlns:a16="http://schemas.microsoft.com/office/drawing/2014/main" id="{483FA462-880C-F1A9-56BC-DB659AA3B738}"/>
              </a:ext>
            </a:extLst>
          </p:cNvPr>
          <p:cNvGrpSpPr/>
          <p:nvPr/>
        </p:nvGrpSpPr>
        <p:grpSpPr>
          <a:xfrm>
            <a:off x="4143193" y="2203376"/>
            <a:ext cx="985069" cy="722703"/>
            <a:chOff x="5331913" y="3413947"/>
            <a:chExt cx="347143" cy="254684"/>
          </a:xfrm>
          <a:solidFill>
            <a:schemeClr val="bg1"/>
          </a:solidFill>
        </p:grpSpPr>
        <p:sp>
          <p:nvSpPr>
            <p:cNvPr id="48" name="Google Shape;9846;p88">
              <a:extLst>
                <a:ext uri="{FF2B5EF4-FFF2-40B4-BE49-F238E27FC236}">
                  <a16:creationId xmlns:a16="http://schemas.microsoft.com/office/drawing/2014/main" id="{8A1FEC4B-136C-53AD-5EC5-C1995C5D485F}"/>
                </a:ext>
              </a:extLst>
            </p:cNvPr>
            <p:cNvSpPr/>
            <p:nvPr/>
          </p:nvSpPr>
          <p:spPr>
            <a:xfrm>
              <a:off x="5597163" y="3523083"/>
              <a:ext cx="43222" cy="15564"/>
            </a:xfrm>
            <a:custGeom>
              <a:avLst/>
              <a:gdLst/>
              <a:ahLst/>
              <a:cxnLst/>
              <a:rect l="l" t="t" r="r" b="b"/>
              <a:pathLst>
                <a:path w="1358" h="489" extrusionOk="0">
                  <a:moveTo>
                    <a:pt x="167" y="0"/>
                  </a:moveTo>
                  <a:cubicBezTo>
                    <a:pt x="84" y="0"/>
                    <a:pt x="0" y="71"/>
                    <a:pt x="0" y="167"/>
                  </a:cubicBezTo>
                  <a:cubicBezTo>
                    <a:pt x="0" y="250"/>
                    <a:pt x="84" y="322"/>
                    <a:pt x="167" y="322"/>
                  </a:cubicBezTo>
                  <a:cubicBezTo>
                    <a:pt x="346" y="322"/>
                    <a:pt x="870" y="357"/>
                    <a:pt x="1120" y="476"/>
                  </a:cubicBezTo>
                  <a:cubicBezTo>
                    <a:pt x="1155" y="488"/>
                    <a:pt x="1167" y="488"/>
                    <a:pt x="1191" y="488"/>
                  </a:cubicBezTo>
                  <a:cubicBezTo>
                    <a:pt x="1251" y="488"/>
                    <a:pt x="1310" y="464"/>
                    <a:pt x="1346" y="405"/>
                  </a:cubicBezTo>
                  <a:cubicBezTo>
                    <a:pt x="1358" y="322"/>
                    <a:pt x="1334" y="226"/>
                    <a:pt x="1251" y="191"/>
                  </a:cubicBezTo>
                  <a:cubicBezTo>
                    <a:pt x="882" y="12"/>
                    <a:pt x="203" y="0"/>
                    <a:pt x="167"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847;p88">
              <a:extLst>
                <a:ext uri="{FF2B5EF4-FFF2-40B4-BE49-F238E27FC236}">
                  <a16:creationId xmlns:a16="http://schemas.microsoft.com/office/drawing/2014/main" id="{7422DBAA-0DEF-D6EE-4C72-BAEB9ED5F11F}"/>
                </a:ext>
              </a:extLst>
            </p:cNvPr>
            <p:cNvSpPr/>
            <p:nvPr/>
          </p:nvSpPr>
          <p:spPr>
            <a:xfrm>
              <a:off x="5331913" y="3413947"/>
              <a:ext cx="347143" cy="253538"/>
            </a:xfrm>
            <a:custGeom>
              <a:avLst/>
              <a:gdLst/>
              <a:ahLst/>
              <a:cxnLst/>
              <a:rect l="l" t="t" r="r" b="b"/>
              <a:pathLst>
                <a:path w="10907" h="7966" extrusionOk="0">
                  <a:moveTo>
                    <a:pt x="7168" y="357"/>
                  </a:moveTo>
                  <a:lnTo>
                    <a:pt x="7168" y="1893"/>
                  </a:lnTo>
                  <a:cubicBezTo>
                    <a:pt x="7168" y="2131"/>
                    <a:pt x="7120" y="2357"/>
                    <a:pt x="7013" y="2560"/>
                  </a:cubicBezTo>
                  <a:cubicBezTo>
                    <a:pt x="7001" y="2584"/>
                    <a:pt x="7001" y="2608"/>
                    <a:pt x="7001" y="2643"/>
                  </a:cubicBezTo>
                  <a:lnTo>
                    <a:pt x="7001" y="3084"/>
                  </a:lnTo>
                  <a:cubicBezTo>
                    <a:pt x="7001" y="3512"/>
                    <a:pt x="6822" y="3917"/>
                    <a:pt x="6513" y="4203"/>
                  </a:cubicBezTo>
                  <a:cubicBezTo>
                    <a:pt x="6465" y="4227"/>
                    <a:pt x="6429" y="4274"/>
                    <a:pt x="6394" y="4310"/>
                  </a:cubicBezTo>
                  <a:cubicBezTo>
                    <a:pt x="6111" y="4514"/>
                    <a:pt x="5775" y="4621"/>
                    <a:pt x="5415" y="4621"/>
                  </a:cubicBezTo>
                  <a:cubicBezTo>
                    <a:pt x="5396" y="4621"/>
                    <a:pt x="5377" y="4620"/>
                    <a:pt x="5358" y="4620"/>
                  </a:cubicBezTo>
                  <a:cubicBezTo>
                    <a:pt x="4536" y="4560"/>
                    <a:pt x="3917" y="3858"/>
                    <a:pt x="3917" y="3024"/>
                  </a:cubicBezTo>
                  <a:lnTo>
                    <a:pt x="3917" y="2643"/>
                  </a:lnTo>
                  <a:cubicBezTo>
                    <a:pt x="3917" y="2608"/>
                    <a:pt x="3917" y="2596"/>
                    <a:pt x="3905" y="2560"/>
                  </a:cubicBezTo>
                  <a:cubicBezTo>
                    <a:pt x="3798" y="2357"/>
                    <a:pt x="3751" y="2131"/>
                    <a:pt x="3751" y="1893"/>
                  </a:cubicBezTo>
                  <a:lnTo>
                    <a:pt x="3751" y="1548"/>
                  </a:lnTo>
                  <a:cubicBezTo>
                    <a:pt x="3751" y="893"/>
                    <a:pt x="4286" y="357"/>
                    <a:pt x="4941" y="357"/>
                  </a:cubicBezTo>
                  <a:close/>
                  <a:moveTo>
                    <a:pt x="10013" y="2905"/>
                  </a:moveTo>
                  <a:lnTo>
                    <a:pt x="10013" y="3560"/>
                  </a:lnTo>
                  <a:cubicBezTo>
                    <a:pt x="10013" y="3667"/>
                    <a:pt x="9989" y="3774"/>
                    <a:pt x="9942" y="3870"/>
                  </a:cubicBezTo>
                  <a:lnTo>
                    <a:pt x="9870" y="4036"/>
                  </a:lnTo>
                  <a:cubicBezTo>
                    <a:pt x="9858" y="4048"/>
                    <a:pt x="9858" y="4084"/>
                    <a:pt x="9858" y="4108"/>
                  </a:cubicBezTo>
                  <a:lnTo>
                    <a:pt x="9858" y="4453"/>
                  </a:lnTo>
                  <a:cubicBezTo>
                    <a:pt x="9870" y="4679"/>
                    <a:pt x="9763" y="4882"/>
                    <a:pt x="9597" y="5048"/>
                  </a:cubicBezTo>
                  <a:cubicBezTo>
                    <a:pt x="9451" y="5205"/>
                    <a:pt x="9244" y="5288"/>
                    <a:pt x="9022" y="5288"/>
                  </a:cubicBezTo>
                  <a:cubicBezTo>
                    <a:pt x="9007" y="5288"/>
                    <a:pt x="8992" y="5287"/>
                    <a:pt x="8977" y="5286"/>
                  </a:cubicBezTo>
                  <a:cubicBezTo>
                    <a:pt x="8513" y="5275"/>
                    <a:pt x="8144" y="4870"/>
                    <a:pt x="8144" y="4382"/>
                  </a:cubicBezTo>
                  <a:lnTo>
                    <a:pt x="8144" y="4084"/>
                  </a:lnTo>
                  <a:cubicBezTo>
                    <a:pt x="8144" y="4048"/>
                    <a:pt x="8144" y="4036"/>
                    <a:pt x="8132" y="4012"/>
                  </a:cubicBezTo>
                  <a:lnTo>
                    <a:pt x="8025" y="3810"/>
                  </a:lnTo>
                  <a:cubicBezTo>
                    <a:pt x="8002" y="3741"/>
                    <a:pt x="7968" y="3672"/>
                    <a:pt x="7966" y="3582"/>
                  </a:cubicBezTo>
                  <a:lnTo>
                    <a:pt x="7966" y="3582"/>
                  </a:lnTo>
                  <a:cubicBezTo>
                    <a:pt x="7973" y="3196"/>
                    <a:pt x="8279" y="2905"/>
                    <a:pt x="8644" y="2905"/>
                  </a:cubicBezTo>
                  <a:close/>
                  <a:moveTo>
                    <a:pt x="1727" y="2893"/>
                  </a:moveTo>
                  <a:cubicBezTo>
                    <a:pt x="2000" y="2893"/>
                    <a:pt x="2250" y="3000"/>
                    <a:pt x="2441" y="3191"/>
                  </a:cubicBezTo>
                  <a:cubicBezTo>
                    <a:pt x="2643" y="3381"/>
                    <a:pt x="2739" y="3655"/>
                    <a:pt x="2774" y="3929"/>
                  </a:cubicBezTo>
                  <a:cubicBezTo>
                    <a:pt x="2774" y="4024"/>
                    <a:pt x="2786" y="4132"/>
                    <a:pt x="2786" y="4227"/>
                  </a:cubicBezTo>
                  <a:lnTo>
                    <a:pt x="2786" y="4262"/>
                  </a:lnTo>
                  <a:cubicBezTo>
                    <a:pt x="2608" y="3989"/>
                    <a:pt x="2358" y="3798"/>
                    <a:pt x="2000" y="3691"/>
                  </a:cubicBezTo>
                  <a:cubicBezTo>
                    <a:pt x="1753" y="3615"/>
                    <a:pt x="1520" y="3607"/>
                    <a:pt x="1431" y="3607"/>
                  </a:cubicBezTo>
                  <a:cubicBezTo>
                    <a:pt x="1409" y="3607"/>
                    <a:pt x="1396" y="3608"/>
                    <a:pt x="1393" y="3608"/>
                  </a:cubicBezTo>
                  <a:cubicBezTo>
                    <a:pt x="1346" y="3608"/>
                    <a:pt x="1310" y="3620"/>
                    <a:pt x="1286" y="3655"/>
                  </a:cubicBezTo>
                  <a:lnTo>
                    <a:pt x="1000" y="3953"/>
                  </a:lnTo>
                  <a:cubicBezTo>
                    <a:pt x="941" y="4012"/>
                    <a:pt x="941" y="4108"/>
                    <a:pt x="1000" y="4167"/>
                  </a:cubicBezTo>
                  <a:cubicBezTo>
                    <a:pt x="1030" y="4197"/>
                    <a:pt x="1072" y="4212"/>
                    <a:pt x="1113" y="4212"/>
                  </a:cubicBezTo>
                  <a:cubicBezTo>
                    <a:pt x="1155" y="4212"/>
                    <a:pt x="1197" y="4197"/>
                    <a:pt x="1226" y="4167"/>
                  </a:cubicBezTo>
                  <a:lnTo>
                    <a:pt x="1465" y="3917"/>
                  </a:lnTo>
                  <a:cubicBezTo>
                    <a:pt x="1667" y="3929"/>
                    <a:pt x="2322" y="4012"/>
                    <a:pt x="2572" y="4572"/>
                  </a:cubicBezTo>
                  <a:cubicBezTo>
                    <a:pt x="2500" y="4989"/>
                    <a:pt x="2143" y="5298"/>
                    <a:pt x="1727" y="5298"/>
                  </a:cubicBezTo>
                  <a:cubicBezTo>
                    <a:pt x="1250" y="5298"/>
                    <a:pt x="869" y="4917"/>
                    <a:pt x="869" y="4441"/>
                  </a:cubicBezTo>
                  <a:cubicBezTo>
                    <a:pt x="869" y="4346"/>
                    <a:pt x="798" y="4274"/>
                    <a:pt x="703" y="4274"/>
                  </a:cubicBezTo>
                  <a:lnTo>
                    <a:pt x="679" y="4274"/>
                  </a:lnTo>
                  <a:lnTo>
                    <a:pt x="679" y="4227"/>
                  </a:lnTo>
                  <a:cubicBezTo>
                    <a:pt x="679" y="4132"/>
                    <a:pt x="679" y="4024"/>
                    <a:pt x="691" y="3929"/>
                  </a:cubicBezTo>
                  <a:cubicBezTo>
                    <a:pt x="703" y="3655"/>
                    <a:pt x="822" y="3381"/>
                    <a:pt x="1012" y="3191"/>
                  </a:cubicBezTo>
                  <a:cubicBezTo>
                    <a:pt x="1215" y="3000"/>
                    <a:pt x="1465" y="2893"/>
                    <a:pt x="1727" y="2893"/>
                  </a:cubicBezTo>
                  <a:close/>
                  <a:moveTo>
                    <a:pt x="643" y="4882"/>
                  </a:moveTo>
                  <a:cubicBezTo>
                    <a:pt x="726" y="5096"/>
                    <a:pt x="881" y="5275"/>
                    <a:pt x="1060" y="5405"/>
                  </a:cubicBezTo>
                  <a:lnTo>
                    <a:pt x="1060" y="5596"/>
                  </a:lnTo>
                  <a:cubicBezTo>
                    <a:pt x="762" y="5501"/>
                    <a:pt x="619" y="5346"/>
                    <a:pt x="560" y="5275"/>
                  </a:cubicBezTo>
                  <a:cubicBezTo>
                    <a:pt x="595" y="5155"/>
                    <a:pt x="631" y="5036"/>
                    <a:pt x="643" y="4882"/>
                  </a:cubicBezTo>
                  <a:close/>
                  <a:moveTo>
                    <a:pt x="2798" y="4882"/>
                  </a:moveTo>
                  <a:cubicBezTo>
                    <a:pt x="2810" y="5024"/>
                    <a:pt x="2846" y="5155"/>
                    <a:pt x="2893" y="5263"/>
                  </a:cubicBezTo>
                  <a:cubicBezTo>
                    <a:pt x="2834" y="5346"/>
                    <a:pt x="2679" y="5477"/>
                    <a:pt x="2381" y="5596"/>
                  </a:cubicBezTo>
                  <a:lnTo>
                    <a:pt x="2381" y="5405"/>
                  </a:lnTo>
                  <a:cubicBezTo>
                    <a:pt x="2560" y="5275"/>
                    <a:pt x="2715" y="5096"/>
                    <a:pt x="2798" y="4882"/>
                  </a:cubicBezTo>
                  <a:close/>
                  <a:moveTo>
                    <a:pt x="6299" y="4727"/>
                  </a:moveTo>
                  <a:lnTo>
                    <a:pt x="6299" y="5001"/>
                  </a:lnTo>
                  <a:lnTo>
                    <a:pt x="5453" y="5596"/>
                  </a:lnTo>
                  <a:lnTo>
                    <a:pt x="4584" y="5024"/>
                  </a:lnTo>
                  <a:lnTo>
                    <a:pt x="4584" y="4727"/>
                  </a:lnTo>
                  <a:cubicBezTo>
                    <a:pt x="4810" y="4846"/>
                    <a:pt x="5060" y="4917"/>
                    <a:pt x="5322" y="4929"/>
                  </a:cubicBezTo>
                  <a:lnTo>
                    <a:pt x="5441" y="4929"/>
                  </a:lnTo>
                  <a:cubicBezTo>
                    <a:pt x="5739" y="4929"/>
                    <a:pt x="6037" y="4858"/>
                    <a:pt x="6299" y="4727"/>
                  </a:cubicBezTo>
                  <a:close/>
                  <a:moveTo>
                    <a:pt x="9347" y="5572"/>
                  </a:moveTo>
                  <a:lnTo>
                    <a:pt x="9347" y="5632"/>
                  </a:lnTo>
                  <a:cubicBezTo>
                    <a:pt x="9347" y="5656"/>
                    <a:pt x="9347" y="5691"/>
                    <a:pt x="9358" y="5715"/>
                  </a:cubicBezTo>
                  <a:lnTo>
                    <a:pt x="9001" y="6072"/>
                  </a:lnTo>
                  <a:lnTo>
                    <a:pt x="8644" y="5715"/>
                  </a:lnTo>
                  <a:cubicBezTo>
                    <a:pt x="8644" y="5691"/>
                    <a:pt x="8668" y="5656"/>
                    <a:pt x="8668" y="5632"/>
                  </a:cubicBezTo>
                  <a:lnTo>
                    <a:pt x="8668" y="5572"/>
                  </a:lnTo>
                  <a:cubicBezTo>
                    <a:pt x="8763" y="5596"/>
                    <a:pt x="8870" y="5632"/>
                    <a:pt x="8977" y="5632"/>
                  </a:cubicBezTo>
                  <a:lnTo>
                    <a:pt x="9001" y="5632"/>
                  </a:lnTo>
                  <a:cubicBezTo>
                    <a:pt x="9120" y="5632"/>
                    <a:pt x="9239" y="5620"/>
                    <a:pt x="9347" y="5572"/>
                  </a:cubicBezTo>
                  <a:close/>
                  <a:moveTo>
                    <a:pt x="2108" y="5572"/>
                  </a:moveTo>
                  <a:lnTo>
                    <a:pt x="2108" y="5739"/>
                  </a:lnTo>
                  <a:cubicBezTo>
                    <a:pt x="2108" y="5798"/>
                    <a:pt x="2119" y="5834"/>
                    <a:pt x="2143" y="5882"/>
                  </a:cubicBezTo>
                  <a:lnTo>
                    <a:pt x="1965" y="6013"/>
                  </a:lnTo>
                  <a:cubicBezTo>
                    <a:pt x="1899" y="6084"/>
                    <a:pt x="1816" y="6120"/>
                    <a:pt x="1731" y="6120"/>
                  </a:cubicBezTo>
                  <a:cubicBezTo>
                    <a:pt x="1646" y="6120"/>
                    <a:pt x="1560" y="6084"/>
                    <a:pt x="1488" y="6013"/>
                  </a:cubicBezTo>
                  <a:lnTo>
                    <a:pt x="1346" y="5882"/>
                  </a:lnTo>
                  <a:cubicBezTo>
                    <a:pt x="1369" y="5834"/>
                    <a:pt x="1381" y="5775"/>
                    <a:pt x="1381" y="5739"/>
                  </a:cubicBezTo>
                  <a:lnTo>
                    <a:pt x="1381" y="5572"/>
                  </a:lnTo>
                  <a:cubicBezTo>
                    <a:pt x="1488" y="5596"/>
                    <a:pt x="1607" y="5632"/>
                    <a:pt x="1750" y="5632"/>
                  </a:cubicBezTo>
                  <a:cubicBezTo>
                    <a:pt x="1857" y="5632"/>
                    <a:pt x="1977" y="5608"/>
                    <a:pt x="2108" y="5572"/>
                  </a:cubicBezTo>
                  <a:close/>
                  <a:moveTo>
                    <a:pt x="4465" y="5298"/>
                  </a:moveTo>
                  <a:lnTo>
                    <a:pt x="5215" y="5810"/>
                  </a:lnTo>
                  <a:lnTo>
                    <a:pt x="4810" y="6215"/>
                  </a:lnTo>
                  <a:lnTo>
                    <a:pt x="4798" y="6215"/>
                  </a:lnTo>
                  <a:lnTo>
                    <a:pt x="4310" y="5465"/>
                  </a:lnTo>
                  <a:lnTo>
                    <a:pt x="4465" y="5298"/>
                  </a:lnTo>
                  <a:close/>
                  <a:moveTo>
                    <a:pt x="6429" y="5298"/>
                  </a:moveTo>
                  <a:lnTo>
                    <a:pt x="6596" y="5465"/>
                  </a:lnTo>
                  <a:lnTo>
                    <a:pt x="6108" y="6215"/>
                  </a:lnTo>
                  <a:lnTo>
                    <a:pt x="6096" y="6215"/>
                  </a:lnTo>
                  <a:lnTo>
                    <a:pt x="5691" y="5810"/>
                  </a:lnTo>
                  <a:lnTo>
                    <a:pt x="6429" y="5298"/>
                  </a:lnTo>
                  <a:close/>
                  <a:moveTo>
                    <a:pt x="4905" y="0"/>
                  </a:moveTo>
                  <a:cubicBezTo>
                    <a:pt x="4072" y="0"/>
                    <a:pt x="3381" y="691"/>
                    <a:pt x="3381" y="1524"/>
                  </a:cubicBezTo>
                  <a:lnTo>
                    <a:pt x="3381" y="1869"/>
                  </a:lnTo>
                  <a:cubicBezTo>
                    <a:pt x="3381" y="2131"/>
                    <a:pt x="3441" y="2381"/>
                    <a:pt x="3548" y="2643"/>
                  </a:cubicBezTo>
                  <a:lnTo>
                    <a:pt x="3548" y="3000"/>
                  </a:lnTo>
                  <a:cubicBezTo>
                    <a:pt x="3548" y="3596"/>
                    <a:pt x="3810" y="4132"/>
                    <a:pt x="4227" y="4465"/>
                  </a:cubicBezTo>
                  <a:lnTo>
                    <a:pt x="4227" y="5001"/>
                  </a:lnTo>
                  <a:lnTo>
                    <a:pt x="3929" y="5322"/>
                  </a:lnTo>
                  <a:cubicBezTo>
                    <a:pt x="3905" y="5346"/>
                    <a:pt x="3893" y="5394"/>
                    <a:pt x="3893" y="5441"/>
                  </a:cubicBezTo>
                  <a:lnTo>
                    <a:pt x="2905" y="5798"/>
                  </a:lnTo>
                  <a:cubicBezTo>
                    <a:pt x="2834" y="5822"/>
                    <a:pt x="2774" y="5858"/>
                    <a:pt x="2715" y="5894"/>
                  </a:cubicBezTo>
                  <a:lnTo>
                    <a:pt x="2560" y="5822"/>
                  </a:lnTo>
                  <a:cubicBezTo>
                    <a:pt x="3024" y="5632"/>
                    <a:pt x="3155" y="5346"/>
                    <a:pt x="3179" y="5334"/>
                  </a:cubicBezTo>
                  <a:cubicBezTo>
                    <a:pt x="3203" y="5286"/>
                    <a:pt x="3203" y="5227"/>
                    <a:pt x="3179" y="5179"/>
                  </a:cubicBezTo>
                  <a:cubicBezTo>
                    <a:pt x="3060" y="4965"/>
                    <a:pt x="3036" y="4524"/>
                    <a:pt x="3036" y="4203"/>
                  </a:cubicBezTo>
                  <a:cubicBezTo>
                    <a:pt x="3036" y="4084"/>
                    <a:pt x="3036" y="3977"/>
                    <a:pt x="3024" y="3893"/>
                  </a:cubicBezTo>
                  <a:cubicBezTo>
                    <a:pt x="2965" y="3131"/>
                    <a:pt x="2405" y="2548"/>
                    <a:pt x="1691" y="2548"/>
                  </a:cubicBezTo>
                  <a:cubicBezTo>
                    <a:pt x="976" y="2548"/>
                    <a:pt x="393" y="3131"/>
                    <a:pt x="345" y="3893"/>
                  </a:cubicBezTo>
                  <a:cubicBezTo>
                    <a:pt x="345" y="3977"/>
                    <a:pt x="333" y="4084"/>
                    <a:pt x="333" y="4203"/>
                  </a:cubicBezTo>
                  <a:cubicBezTo>
                    <a:pt x="322" y="4548"/>
                    <a:pt x="298" y="4965"/>
                    <a:pt x="203" y="5179"/>
                  </a:cubicBezTo>
                  <a:cubicBezTo>
                    <a:pt x="167" y="5227"/>
                    <a:pt x="167" y="5286"/>
                    <a:pt x="203" y="5334"/>
                  </a:cubicBezTo>
                  <a:cubicBezTo>
                    <a:pt x="203" y="5346"/>
                    <a:pt x="345" y="5632"/>
                    <a:pt x="810" y="5822"/>
                  </a:cubicBezTo>
                  <a:lnTo>
                    <a:pt x="369" y="6037"/>
                  </a:lnTo>
                  <a:cubicBezTo>
                    <a:pt x="155" y="6156"/>
                    <a:pt x="0" y="6370"/>
                    <a:pt x="0" y="6632"/>
                  </a:cubicBezTo>
                  <a:lnTo>
                    <a:pt x="0" y="7799"/>
                  </a:lnTo>
                  <a:cubicBezTo>
                    <a:pt x="0" y="7894"/>
                    <a:pt x="72" y="7965"/>
                    <a:pt x="167" y="7965"/>
                  </a:cubicBezTo>
                  <a:cubicBezTo>
                    <a:pt x="250" y="7965"/>
                    <a:pt x="333" y="7894"/>
                    <a:pt x="333" y="7799"/>
                  </a:cubicBezTo>
                  <a:lnTo>
                    <a:pt x="333" y="6632"/>
                  </a:lnTo>
                  <a:cubicBezTo>
                    <a:pt x="333" y="6489"/>
                    <a:pt x="405" y="6370"/>
                    <a:pt x="524" y="6310"/>
                  </a:cubicBezTo>
                  <a:lnTo>
                    <a:pt x="1060" y="6048"/>
                  </a:lnTo>
                  <a:lnTo>
                    <a:pt x="1238" y="6227"/>
                  </a:lnTo>
                  <a:cubicBezTo>
                    <a:pt x="1369" y="6346"/>
                    <a:pt x="1536" y="6406"/>
                    <a:pt x="1703" y="6406"/>
                  </a:cubicBezTo>
                  <a:cubicBezTo>
                    <a:pt x="1857" y="6406"/>
                    <a:pt x="2024" y="6346"/>
                    <a:pt x="2155" y="6227"/>
                  </a:cubicBezTo>
                  <a:lnTo>
                    <a:pt x="2334" y="6048"/>
                  </a:lnTo>
                  <a:lnTo>
                    <a:pt x="2512" y="6132"/>
                  </a:lnTo>
                  <a:cubicBezTo>
                    <a:pt x="2441" y="6275"/>
                    <a:pt x="2381" y="6418"/>
                    <a:pt x="2381" y="6584"/>
                  </a:cubicBezTo>
                  <a:lnTo>
                    <a:pt x="2381" y="7799"/>
                  </a:lnTo>
                  <a:cubicBezTo>
                    <a:pt x="2381" y="7894"/>
                    <a:pt x="2453" y="7965"/>
                    <a:pt x="2548" y="7965"/>
                  </a:cubicBezTo>
                  <a:cubicBezTo>
                    <a:pt x="2631" y="7965"/>
                    <a:pt x="2715" y="7894"/>
                    <a:pt x="2715" y="7799"/>
                  </a:cubicBezTo>
                  <a:lnTo>
                    <a:pt x="2715" y="6584"/>
                  </a:lnTo>
                  <a:cubicBezTo>
                    <a:pt x="2715" y="6358"/>
                    <a:pt x="2846" y="6167"/>
                    <a:pt x="3048" y="6096"/>
                  </a:cubicBezTo>
                  <a:lnTo>
                    <a:pt x="4084" y="5715"/>
                  </a:lnTo>
                  <a:lnTo>
                    <a:pt x="4513" y="6358"/>
                  </a:lnTo>
                  <a:cubicBezTo>
                    <a:pt x="4572" y="6453"/>
                    <a:pt x="4655" y="6489"/>
                    <a:pt x="4751" y="6513"/>
                  </a:cubicBezTo>
                  <a:lnTo>
                    <a:pt x="4775" y="6513"/>
                  </a:lnTo>
                  <a:cubicBezTo>
                    <a:pt x="4870" y="6513"/>
                    <a:pt x="4941" y="6477"/>
                    <a:pt x="5013" y="6418"/>
                  </a:cubicBezTo>
                  <a:lnTo>
                    <a:pt x="5286" y="6156"/>
                  </a:lnTo>
                  <a:lnTo>
                    <a:pt x="5286" y="7799"/>
                  </a:lnTo>
                  <a:cubicBezTo>
                    <a:pt x="5286" y="7894"/>
                    <a:pt x="5358" y="7965"/>
                    <a:pt x="5453" y="7965"/>
                  </a:cubicBezTo>
                  <a:cubicBezTo>
                    <a:pt x="5537" y="7965"/>
                    <a:pt x="5608" y="7894"/>
                    <a:pt x="5608" y="7799"/>
                  </a:cubicBezTo>
                  <a:lnTo>
                    <a:pt x="5608" y="6156"/>
                  </a:lnTo>
                  <a:lnTo>
                    <a:pt x="5882" y="6418"/>
                  </a:lnTo>
                  <a:cubicBezTo>
                    <a:pt x="5941" y="6477"/>
                    <a:pt x="6025" y="6513"/>
                    <a:pt x="6120" y="6513"/>
                  </a:cubicBezTo>
                  <a:lnTo>
                    <a:pt x="6144" y="6513"/>
                  </a:lnTo>
                  <a:cubicBezTo>
                    <a:pt x="6251" y="6489"/>
                    <a:pt x="6322" y="6453"/>
                    <a:pt x="6382" y="6358"/>
                  </a:cubicBezTo>
                  <a:lnTo>
                    <a:pt x="6822" y="5715"/>
                  </a:lnTo>
                  <a:lnTo>
                    <a:pt x="7846" y="6096"/>
                  </a:lnTo>
                  <a:cubicBezTo>
                    <a:pt x="8049" y="6167"/>
                    <a:pt x="8192" y="6358"/>
                    <a:pt x="8192" y="6584"/>
                  </a:cubicBezTo>
                  <a:lnTo>
                    <a:pt x="8192" y="7799"/>
                  </a:lnTo>
                  <a:cubicBezTo>
                    <a:pt x="8192" y="7894"/>
                    <a:pt x="8263" y="7965"/>
                    <a:pt x="8346" y="7965"/>
                  </a:cubicBezTo>
                  <a:cubicBezTo>
                    <a:pt x="8442" y="7965"/>
                    <a:pt x="8513" y="7894"/>
                    <a:pt x="8513" y="7799"/>
                  </a:cubicBezTo>
                  <a:lnTo>
                    <a:pt x="8513" y="6584"/>
                  </a:lnTo>
                  <a:cubicBezTo>
                    <a:pt x="8513" y="6358"/>
                    <a:pt x="8430" y="6156"/>
                    <a:pt x="8275" y="6001"/>
                  </a:cubicBezTo>
                  <a:lnTo>
                    <a:pt x="8323" y="5989"/>
                  </a:lnTo>
                  <a:cubicBezTo>
                    <a:pt x="8370" y="5977"/>
                    <a:pt x="8406" y="5953"/>
                    <a:pt x="8465" y="5929"/>
                  </a:cubicBezTo>
                  <a:lnTo>
                    <a:pt x="8870" y="6334"/>
                  </a:lnTo>
                  <a:lnTo>
                    <a:pt x="8870" y="7787"/>
                  </a:lnTo>
                  <a:cubicBezTo>
                    <a:pt x="8870" y="7882"/>
                    <a:pt x="8942" y="7953"/>
                    <a:pt x="9037" y="7953"/>
                  </a:cubicBezTo>
                  <a:cubicBezTo>
                    <a:pt x="9120" y="7953"/>
                    <a:pt x="9204" y="7882"/>
                    <a:pt x="9204" y="7787"/>
                  </a:cubicBezTo>
                  <a:lnTo>
                    <a:pt x="9204" y="6334"/>
                  </a:lnTo>
                  <a:lnTo>
                    <a:pt x="9597" y="5929"/>
                  </a:lnTo>
                  <a:cubicBezTo>
                    <a:pt x="9620" y="5941"/>
                    <a:pt x="9644" y="5941"/>
                    <a:pt x="9680" y="5953"/>
                  </a:cubicBezTo>
                  <a:lnTo>
                    <a:pt x="10335" y="6156"/>
                  </a:lnTo>
                  <a:cubicBezTo>
                    <a:pt x="10478" y="6191"/>
                    <a:pt x="10585" y="6334"/>
                    <a:pt x="10585" y="6489"/>
                  </a:cubicBezTo>
                  <a:lnTo>
                    <a:pt x="10585" y="7799"/>
                  </a:lnTo>
                  <a:cubicBezTo>
                    <a:pt x="10585" y="7894"/>
                    <a:pt x="10656" y="7965"/>
                    <a:pt x="10751" y="7965"/>
                  </a:cubicBezTo>
                  <a:cubicBezTo>
                    <a:pt x="10835" y="7965"/>
                    <a:pt x="10906" y="7894"/>
                    <a:pt x="10906" y="7799"/>
                  </a:cubicBezTo>
                  <a:lnTo>
                    <a:pt x="10906" y="6489"/>
                  </a:lnTo>
                  <a:cubicBezTo>
                    <a:pt x="10871" y="6227"/>
                    <a:pt x="10656" y="5953"/>
                    <a:pt x="10382" y="5870"/>
                  </a:cubicBezTo>
                  <a:lnTo>
                    <a:pt x="9716" y="5679"/>
                  </a:lnTo>
                  <a:cubicBezTo>
                    <a:pt x="9692" y="5656"/>
                    <a:pt x="9680" y="5644"/>
                    <a:pt x="9680" y="5620"/>
                  </a:cubicBezTo>
                  <a:lnTo>
                    <a:pt x="9680" y="5394"/>
                  </a:lnTo>
                  <a:cubicBezTo>
                    <a:pt x="9739" y="5358"/>
                    <a:pt x="9787" y="5322"/>
                    <a:pt x="9823" y="5275"/>
                  </a:cubicBezTo>
                  <a:cubicBezTo>
                    <a:pt x="10049" y="5048"/>
                    <a:pt x="10180" y="4751"/>
                    <a:pt x="10180" y="4429"/>
                  </a:cubicBezTo>
                  <a:lnTo>
                    <a:pt x="10180" y="4132"/>
                  </a:lnTo>
                  <a:lnTo>
                    <a:pt x="10239" y="3989"/>
                  </a:lnTo>
                  <a:cubicBezTo>
                    <a:pt x="10323" y="3858"/>
                    <a:pt x="10347" y="3691"/>
                    <a:pt x="10347" y="3548"/>
                  </a:cubicBezTo>
                  <a:lnTo>
                    <a:pt x="10347" y="2727"/>
                  </a:lnTo>
                  <a:cubicBezTo>
                    <a:pt x="10347" y="2643"/>
                    <a:pt x="10275" y="2560"/>
                    <a:pt x="10180" y="2560"/>
                  </a:cubicBezTo>
                  <a:lnTo>
                    <a:pt x="8656" y="2560"/>
                  </a:lnTo>
                  <a:cubicBezTo>
                    <a:pt x="8096" y="2560"/>
                    <a:pt x="7644" y="3012"/>
                    <a:pt x="7644" y="3572"/>
                  </a:cubicBezTo>
                  <a:lnTo>
                    <a:pt x="7644" y="3596"/>
                  </a:lnTo>
                  <a:cubicBezTo>
                    <a:pt x="7644" y="3727"/>
                    <a:pt x="7668" y="3846"/>
                    <a:pt x="7727" y="3965"/>
                  </a:cubicBezTo>
                  <a:lnTo>
                    <a:pt x="7799" y="4132"/>
                  </a:lnTo>
                  <a:lnTo>
                    <a:pt x="7799" y="4382"/>
                  </a:lnTo>
                  <a:cubicBezTo>
                    <a:pt x="7799" y="4798"/>
                    <a:pt x="8013" y="5155"/>
                    <a:pt x="8311" y="5382"/>
                  </a:cubicBezTo>
                  <a:lnTo>
                    <a:pt x="8311" y="5596"/>
                  </a:lnTo>
                  <a:cubicBezTo>
                    <a:pt x="8311" y="5632"/>
                    <a:pt x="8311" y="5644"/>
                    <a:pt x="8180" y="5691"/>
                  </a:cubicBezTo>
                  <a:lnTo>
                    <a:pt x="7858" y="5775"/>
                  </a:lnTo>
                  <a:lnTo>
                    <a:pt x="6941" y="5441"/>
                  </a:lnTo>
                  <a:cubicBezTo>
                    <a:pt x="6941" y="5394"/>
                    <a:pt x="6930" y="5346"/>
                    <a:pt x="6894" y="5322"/>
                  </a:cubicBezTo>
                  <a:lnTo>
                    <a:pt x="6596" y="5001"/>
                  </a:lnTo>
                  <a:lnTo>
                    <a:pt x="6596" y="4489"/>
                  </a:lnTo>
                  <a:cubicBezTo>
                    <a:pt x="6632" y="4453"/>
                    <a:pt x="6656" y="4429"/>
                    <a:pt x="6691" y="4405"/>
                  </a:cubicBezTo>
                  <a:cubicBezTo>
                    <a:pt x="7061" y="4072"/>
                    <a:pt x="7263" y="3560"/>
                    <a:pt x="7263" y="3060"/>
                  </a:cubicBezTo>
                  <a:lnTo>
                    <a:pt x="7263" y="2643"/>
                  </a:lnTo>
                  <a:cubicBezTo>
                    <a:pt x="7382" y="2405"/>
                    <a:pt x="7430" y="2131"/>
                    <a:pt x="7430" y="1869"/>
                  </a:cubicBezTo>
                  <a:lnTo>
                    <a:pt x="7430" y="167"/>
                  </a:lnTo>
                  <a:cubicBezTo>
                    <a:pt x="7430" y="83"/>
                    <a:pt x="7358" y="0"/>
                    <a:pt x="7263"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848;p88">
              <a:extLst>
                <a:ext uri="{FF2B5EF4-FFF2-40B4-BE49-F238E27FC236}">
                  <a16:creationId xmlns:a16="http://schemas.microsoft.com/office/drawing/2014/main" id="{8A079056-FB43-855B-37B9-43CCB7B42DA4}"/>
                </a:ext>
              </a:extLst>
            </p:cNvPr>
            <p:cNvSpPr/>
            <p:nvPr/>
          </p:nvSpPr>
          <p:spPr>
            <a:xfrm>
              <a:off x="5645669" y="3625759"/>
              <a:ext cx="10248" cy="42872"/>
            </a:xfrm>
            <a:custGeom>
              <a:avLst/>
              <a:gdLst/>
              <a:ahLst/>
              <a:cxnLst/>
              <a:rect l="l" t="t" r="r" b="b"/>
              <a:pathLst>
                <a:path w="322" h="1347" extrusionOk="0">
                  <a:moveTo>
                    <a:pt x="167" y="1"/>
                  </a:moveTo>
                  <a:cubicBezTo>
                    <a:pt x="72" y="1"/>
                    <a:pt x="0" y="72"/>
                    <a:pt x="0" y="167"/>
                  </a:cubicBezTo>
                  <a:lnTo>
                    <a:pt x="0" y="1179"/>
                  </a:lnTo>
                  <a:cubicBezTo>
                    <a:pt x="0" y="1263"/>
                    <a:pt x="72" y="1346"/>
                    <a:pt x="167" y="1346"/>
                  </a:cubicBezTo>
                  <a:cubicBezTo>
                    <a:pt x="251" y="1346"/>
                    <a:pt x="322" y="1263"/>
                    <a:pt x="322" y="1179"/>
                  </a:cubicBezTo>
                  <a:lnTo>
                    <a:pt x="322" y="167"/>
                  </a:lnTo>
                  <a:cubicBezTo>
                    <a:pt x="322" y="60"/>
                    <a:pt x="251" y="1"/>
                    <a:pt x="167"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9849;p88">
              <a:extLst>
                <a:ext uri="{FF2B5EF4-FFF2-40B4-BE49-F238E27FC236}">
                  <a16:creationId xmlns:a16="http://schemas.microsoft.com/office/drawing/2014/main" id="{3F7BC0CF-7F9A-06E8-169B-1237489E8C66}"/>
                </a:ext>
              </a:extLst>
            </p:cNvPr>
            <p:cNvSpPr/>
            <p:nvPr/>
          </p:nvSpPr>
          <p:spPr>
            <a:xfrm>
              <a:off x="5462247" y="3461115"/>
              <a:ext cx="86825" cy="29759"/>
            </a:xfrm>
            <a:custGeom>
              <a:avLst/>
              <a:gdLst/>
              <a:ahLst/>
              <a:cxnLst/>
              <a:rect l="l" t="t" r="r" b="b"/>
              <a:pathLst>
                <a:path w="2728" h="935" extrusionOk="0">
                  <a:moveTo>
                    <a:pt x="1094" y="0"/>
                  </a:moveTo>
                  <a:cubicBezTo>
                    <a:pt x="768" y="0"/>
                    <a:pt x="473" y="35"/>
                    <a:pt x="287" y="66"/>
                  </a:cubicBezTo>
                  <a:cubicBezTo>
                    <a:pt x="120" y="102"/>
                    <a:pt x="1" y="233"/>
                    <a:pt x="1" y="399"/>
                  </a:cubicBezTo>
                  <a:lnTo>
                    <a:pt x="1" y="768"/>
                  </a:lnTo>
                  <a:cubicBezTo>
                    <a:pt x="1" y="864"/>
                    <a:pt x="72" y="935"/>
                    <a:pt x="168" y="935"/>
                  </a:cubicBezTo>
                  <a:cubicBezTo>
                    <a:pt x="251" y="935"/>
                    <a:pt x="322" y="864"/>
                    <a:pt x="322" y="768"/>
                  </a:cubicBezTo>
                  <a:lnTo>
                    <a:pt x="322" y="399"/>
                  </a:lnTo>
                  <a:cubicBezTo>
                    <a:pt x="322" y="399"/>
                    <a:pt x="322" y="387"/>
                    <a:pt x="346" y="387"/>
                  </a:cubicBezTo>
                  <a:cubicBezTo>
                    <a:pt x="498" y="361"/>
                    <a:pt x="764" y="327"/>
                    <a:pt x="1063" y="327"/>
                  </a:cubicBezTo>
                  <a:cubicBezTo>
                    <a:pt x="1162" y="327"/>
                    <a:pt x="1266" y="331"/>
                    <a:pt x="1370" y="340"/>
                  </a:cubicBezTo>
                  <a:cubicBezTo>
                    <a:pt x="1858" y="364"/>
                    <a:pt x="2215" y="506"/>
                    <a:pt x="2442" y="709"/>
                  </a:cubicBezTo>
                  <a:cubicBezTo>
                    <a:pt x="2471" y="739"/>
                    <a:pt x="2513" y="753"/>
                    <a:pt x="2555" y="753"/>
                  </a:cubicBezTo>
                  <a:cubicBezTo>
                    <a:pt x="2596" y="753"/>
                    <a:pt x="2638" y="739"/>
                    <a:pt x="2668" y="709"/>
                  </a:cubicBezTo>
                  <a:cubicBezTo>
                    <a:pt x="2727" y="637"/>
                    <a:pt x="2727" y="530"/>
                    <a:pt x="2656" y="471"/>
                  </a:cubicBezTo>
                  <a:cubicBezTo>
                    <a:pt x="2283" y="97"/>
                    <a:pt x="1643" y="0"/>
                    <a:pt x="1094"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9850;p88">
              <a:extLst>
                <a:ext uri="{FF2B5EF4-FFF2-40B4-BE49-F238E27FC236}">
                  <a16:creationId xmlns:a16="http://schemas.microsoft.com/office/drawing/2014/main" id="{7FA170B6-8211-3674-3F54-4CFE1953FF02}"/>
                </a:ext>
              </a:extLst>
            </p:cNvPr>
            <p:cNvSpPr/>
            <p:nvPr/>
          </p:nvSpPr>
          <p:spPr>
            <a:xfrm>
              <a:off x="5441050" y="3636389"/>
              <a:ext cx="10248" cy="32241"/>
            </a:xfrm>
            <a:custGeom>
              <a:avLst/>
              <a:gdLst/>
              <a:ahLst/>
              <a:cxnLst/>
              <a:rect l="l" t="t" r="r" b="b"/>
              <a:pathLst>
                <a:path w="322" h="1013" extrusionOk="0">
                  <a:moveTo>
                    <a:pt x="167" y="0"/>
                  </a:moveTo>
                  <a:cubicBezTo>
                    <a:pt x="72" y="0"/>
                    <a:pt x="0" y="71"/>
                    <a:pt x="0" y="155"/>
                  </a:cubicBezTo>
                  <a:lnTo>
                    <a:pt x="0" y="845"/>
                  </a:lnTo>
                  <a:cubicBezTo>
                    <a:pt x="0" y="929"/>
                    <a:pt x="72" y="1012"/>
                    <a:pt x="167" y="1012"/>
                  </a:cubicBezTo>
                  <a:cubicBezTo>
                    <a:pt x="250" y="1012"/>
                    <a:pt x="322" y="929"/>
                    <a:pt x="322" y="845"/>
                  </a:cubicBezTo>
                  <a:lnTo>
                    <a:pt x="322" y="155"/>
                  </a:lnTo>
                  <a:cubicBezTo>
                    <a:pt x="310" y="71"/>
                    <a:pt x="250" y="0"/>
                    <a:pt x="167"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9851;p88">
              <a:extLst>
                <a:ext uri="{FF2B5EF4-FFF2-40B4-BE49-F238E27FC236}">
                  <a16:creationId xmlns:a16="http://schemas.microsoft.com/office/drawing/2014/main" id="{ABC31AE5-7427-DCC3-C0EC-616CAC84A49A}"/>
                </a:ext>
              </a:extLst>
            </p:cNvPr>
            <p:cNvSpPr/>
            <p:nvPr/>
          </p:nvSpPr>
          <p:spPr>
            <a:xfrm>
              <a:off x="5559257" y="3636389"/>
              <a:ext cx="10662" cy="32241"/>
            </a:xfrm>
            <a:custGeom>
              <a:avLst/>
              <a:gdLst/>
              <a:ahLst/>
              <a:cxnLst/>
              <a:rect l="l" t="t" r="r" b="b"/>
              <a:pathLst>
                <a:path w="335" h="1013" extrusionOk="0">
                  <a:moveTo>
                    <a:pt x="168" y="0"/>
                  </a:moveTo>
                  <a:cubicBezTo>
                    <a:pt x="84" y="0"/>
                    <a:pt x="1" y="71"/>
                    <a:pt x="1" y="155"/>
                  </a:cubicBezTo>
                  <a:lnTo>
                    <a:pt x="1" y="845"/>
                  </a:lnTo>
                  <a:cubicBezTo>
                    <a:pt x="1" y="929"/>
                    <a:pt x="84" y="1012"/>
                    <a:pt x="168" y="1012"/>
                  </a:cubicBezTo>
                  <a:cubicBezTo>
                    <a:pt x="263" y="1012"/>
                    <a:pt x="334" y="929"/>
                    <a:pt x="334" y="845"/>
                  </a:cubicBezTo>
                  <a:lnTo>
                    <a:pt x="334" y="155"/>
                  </a:lnTo>
                  <a:cubicBezTo>
                    <a:pt x="334" y="71"/>
                    <a:pt x="263" y="0"/>
                    <a:pt x="168"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 name="Graphic 54" descr="Close">
            <a:extLst>
              <a:ext uri="{FF2B5EF4-FFF2-40B4-BE49-F238E27FC236}">
                <a16:creationId xmlns:a16="http://schemas.microsoft.com/office/drawing/2014/main" id="{40259E63-5E1E-FA9F-8155-399EF9C21F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2400" y="1951990"/>
            <a:ext cx="1351280" cy="1351280"/>
          </a:xfrm>
          <a:prstGeom prst="rect">
            <a:avLst/>
          </a:prstGeom>
          <a:effectLst>
            <a:outerShdw blurRad="50800" dist="38100" dir="2700000" algn="tl" rotWithShape="0">
              <a:prstClr val="black">
                <a:alpha val="54942"/>
              </a:prstClr>
            </a:outerShdw>
          </a:effectLst>
        </p:spPr>
      </p:pic>
      <p:pic>
        <p:nvPicPr>
          <p:cNvPr id="57" name="Graphic 56" descr="Run">
            <a:extLst>
              <a:ext uri="{FF2B5EF4-FFF2-40B4-BE49-F238E27FC236}">
                <a16:creationId xmlns:a16="http://schemas.microsoft.com/office/drawing/2014/main" id="{51843F47-CA48-168A-A579-546FBB616C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10960" y="1941830"/>
            <a:ext cx="1280160" cy="1280160"/>
          </a:xfrm>
          <a:prstGeom prst="rect">
            <a:avLst/>
          </a:prstGeom>
        </p:spPr>
      </p:pic>
      <p:pic>
        <p:nvPicPr>
          <p:cNvPr id="2" name="Graphic 1">
            <a:extLst>
              <a:ext uri="{FF2B5EF4-FFF2-40B4-BE49-F238E27FC236}">
                <a16:creationId xmlns:a16="http://schemas.microsoft.com/office/drawing/2014/main" id="{AAD483D5-1521-975D-3212-BD81EC5DB9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2099464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20" name="Picture 19">
            <a:extLst>
              <a:ext uri="{FF2B5EF4-FFF2-40B4-BE49-F238E27FC236}">
                <a16:creationId xmlns:a16="http://schemas.microsoft.com/office/drawing/2014/main" id="{60D67554-6D72-81A1-E93A-88B4526D6E62}"/>
              </a:ext>
            </a:extLst>
          </p:cNvPr>
          <p:cNvPicPr>
            <a:picLocks noChangeAspect="1"/>
          </p:cNvPicPr>
          <p:nvPr/>
        </p:nvPicPr>
        <p:blipFill>
          <a:blip r:embed="rId3"/>
          <a:stretch>
            <a:fillRect/>
          </a:stretch>
        </p:blipFill>
        <p:spPr>
          <a:xfrm>
            <a:off x="-233820" y="-47474"/>
            <a:ext cx="3897405" cy="5238448"/>
          </a:xfrm>
          <a:prstGeom prst="rect">
            <a:avLst/>
          </a:prstGeom>
        </p:spPr>
      </p:pic>
      <p:sp>
        <p:nvSpPr>
          <p:cNvPr id="349" name="Google Shape;349;p46"/>
          <p:cNvSpPr/>
          <p:nvPr/>
        </p:nvSpPr>
        <p:spPr>
          <a:xfrm rot="-5400000">
            <a:off x="1350825" y="976604"/>
            <a:ext cx="5320742" cy="3272587"/>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6"/>
          <p:cNvSpPr/>
          <p:nvPr/>
        </p:nvSpPr>
        <p:spPr>
          <a:xfrm>
            <a:off x="167914" y="3979314"/>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6"/>
          <p:cNvSpPr/>
          <p:nvPr/>
        </p:nvSpPr>
        <p:spPr>
          <a:xfrm>
            <a:off x="8553175" y="24441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05182D93-EA49-4E64-4D3A-93B0C82FFA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
        <p:nvSpPr>
          <p:cNvPr id="7" name="Rectangle 5">
            <a:extLst>
              <a:ext uri="{FF2B5EF4-FFF2-40B4-BE49-F238E27FC236}">
                <a16:creationId xmlns:a16="http://schemas.microsoft.com/office/drawing/2014/main" id="{1B245B6A-8D2A-2556-9F5B-23459E3B803F}"/>
              </a:ext>
            </a:extLst>
          </p:cNvPr>
          <p:cNvSpPr>
            <a:spLocks noGrp="1" noChangeArrowheads="1"/>
          </p:cNvSpPr>
          <p:nvPr>
            <p:ph type="title"/>
          </p:nvPr>
        </p:nvSpPr>
        <p:spPr bwMode="auto">
          <a:xfrm>
            <a:off x="3959146" y="706019"/>
            <a:ext cx="4847970" cy="2554545"/>
          </a:xfrm>
          <a:prstGeom prst="rect">
            <a:avLst/>
          </a:prstGeom>
          <a:noFill/>
          <a:ln>
            <a:noFill/>
          </a:ln>
          <a:effec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t" latinLnBrk="0" hangingPunct="0">
              <a:lnSpc>
                <a:spcPct val="200000"/>
              </a:lnSpc>
              <a:spcBef>
                <a:spcPct val="0"/>
              </a:spcBef>
              <a:spcAft>
                <a:spcPct val="0"/>
              </a:spcAft>
              <a:buClrTx/>
              <a:buSzTx/>
              <a:buFontTx/>
              <a:buNone/>
              <a:tabLst/>
            </a:pPr>
            <a:r>
              <a:rPr kumimoji="0" lang="en-US" altLang="en-US" sz="2100" b="0" i="0" u="none" strike="noStrike" cap="none" normalizeH="0" baseline="0" dirty="0" err="1">
                <a:ln>
                  <a:noFill/>
                </a:ln>
                <a:effectLst/>
                <a:latin typeface="+mj-lt"/>
              </a:rPr>
              <a:t>pon·der</a:t>
            </a:r>
            <a:endParaRPr kumimoji="0" lang="en-US" altLang="en-US" sz="400" b="0" i="0" u="none" strike="noStrike" cap="none" normalizeH="0" baseline="0" dirty="0">
              <a:ln>
                <a:noFill/>
              </a:ln>
              <a:effectLst/>
              <a:latin typeface="+mj-lt"/>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en-US" altLang="en-US" sz="1000" b="0" i="0" u="none" strike="noStrike" cap="none" normalizeH="0" baseline="0" dirty="0">
                <a:ln>
                  <a:noFill/>
                </a:ln>
                <a:effectLst/>
                <a:latin typeface="+mj-lt"/>
              </a:rPr>
              <a:t>/ˈ</a:t>
            </a:r>
            <a:r>
              <a:rPr kumimoji="0" lang="en-US" altLang="en-US" sz="1000" b="0" i="0" u="none" strike="noStrike" cap="none" normalizeH="0" baseline="0" dirty="0" err="1">
                <a:ln>
                  <a:noFill/>
                </a:ln>
                <a:effectLst/>
                <a:latin typeface="+mj-lt"/>
              </a:rPr>
              <a:t>pändər</a:t>
            </a:r>
            <a:r>
              <a:rPr kumimoji="0" lang="en-US" altLang="en-US" sz="1000" b="0" i="0" u="none" strike="noStrike" cap="none" normalizeH="0" baseline="0" dirty="0">
                <a:ln>
                  <a:noFill/>
                </a:ln>
                <a:effectLst/>
                <a:latin typeface="+mj-lt"/>
              </a:rPr>
              <a:t>/</a:t>
            </a:r>
            <a:endParaRPr kumimoji="0" lang="en-US" altLang="en-US" sz="400" b="0" i="0" u="none" strike="noStrike" cap="none" normalizeH="0" baseline="0" dirty="0">
              <a:ln>
                <a:noFill/>
              </a:ln>
              <a:effectLst/>
              <a:latin typeface="+mj-lt"/>
            </a:endParaRPr>
          </a:p>
          <a:p>
            <a:pPr>
              <a:lnSpc>
                <a:spcPct val="200000"/>
              </a:lnSpc>
              <a:buClrTx/>
              <a:buSzTx/>
            </a:pPr>
            <a:r>
              <a:rPr lang="en-US" altLang="en-US" sz="1200" b="0" i="1" dirty="0">
                <a:latin typeface="+mj-lt"/>
              </a:rPr>
              <a:t>Transitive v</a:t>
            </a:r>
            <a:r>
              <a:rPr kumimoji="0" lang="en-US" altLang="en-US" sz="1200" b="0" i="1" u="none" strike="noStrike" cap="none" normalizeH="0" baseline="0" dirty="0">
                <a:ln>
                  <a:noFill/>
                </a:ln>
                <a:effectLst/>
                <a:latin typeface="+mj-lt"/>
              </a:rPr>
              <a:t>erb</a:t>
            </a:r>
            <a:br>
              <a:rPr lang="en-US" altLang="en-US" sz="1800" b="0" dirty="0">
                <a:latin typeface="+mj-lt"/>
              </a:rPr>
            </a:br>
            <a:r>
              <a:rPr lang="en-US" altLang="en-US" sz="1800" b="0" dirty="0">
                <a:latin typeface="+mj-lt"/>
              </a:rPr>
              <a:t>1: to weigh in the mind : APPRAISE</a:t>
            </a:r>
            <a:br>
              <a:rPr lang="en-US" altLang="en-US" sz="1800" b="0" dirty="0">
                <a:latin typeface="+mj-lt"/>
              </a:rPr>
            </a:br>
            <a:r>
              <a:rPr lang="en-US" altLang="en-US" sz="1800" b="0" dirty="0">
                <a:latin typeface="+mj-lt"/>
              </a:rPr>
              <a:t>2: to think about : reflect on</a:t>
            </a:r>
            <a:br>
              <a:rPr lang="en-US" altLang="en-US" sz="1800" b="0" dirty="0">
                <a:latin typeface="+mj-lt"/>
              </a:rPr>
            </a:br>
            <a:endParaRPr kumimoji="0" lang="en-US" altLang="en-US" sz="400" b="0" i="0" u="none" strike="noStrike" cap="none" normalizeH="0" baseline="0" dirty="0">
              <a:ln>
                <a:noFill/>
              </a:ln>
              <a:effectLst/>
              <a:latin typeface="+mj-lt"/>
            </a:endParaRPr>
          </a:p>
        </p:txBody>
      </p:sp>
      <p:sp>
        <p:nvSpPr>
          <p:cNvPr id="350" name="Google Shape;350;p46"/>
          <p:cNvSpPr txBox="1">
            <a:spLocks noGrp="1"/>
          </p:cNvSpPr>
          <p:nvPr>
            <p:ph type="subTitle" idx="1"/>
          </p:nvPr>
        </p:nvSpPr>
        <p:spPr>
          <a:xfrm>
            <a:off x="3959146" y="3982168"/>
            <a:ext cx="4527127" cy="429411"/>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600" i="1" dirty="0">
                <a:latin typeface="+mn-lt"/>
              </a:rPr>
              <a:t>— Merriam-Webster Dictionary</a:t>
            </a:r>
            <a:endParaRPr sz="1600" dirty="0">
              <a:solidFill>
                <a:schemeClr val="bg2"/>
              </a:solidFill>
              <a:latin typeface="+mn-lt"/>
            </a:endParaRPr>
          </a:p>
        </p:txBody>
      </p:sp>
    </p:spTree>
    <p:extLst>
      <p:ext uri="{BB962C8B-B14F-4D97-AF65-F5344CB8AC3E}">
        <p14:creationId xmlns:p14="http://schemas.microsoft.com/office/powerpoint/2010/main" val="1610308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subTitle" idx="7"/>
          </p:nvPr>
        </p:nvSpPr>
        <p:spPr>
          <a:xfrm>
            <a:off x="602805" y="1989221"/>
            <a:ext cx="2336400" cy="913641"/>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r>
              <a:rPr lang="en-US" sz="1600">
                <a:latin typeface="+mn-lt"/>
              </a:rPr>
              <a:t>No power for the people to stop a convention once it starts</a:t>
            </a:r>
          </a:p>
        </p:txBody>
      </p:sp>
      <p:sp>
        <p:nvSpPr>
          <p:cNvPr id="396" name="Google Shape;396;p50"/>
          <p:cNvSpPr txBox="1">
            <a:spLocks noGrp="1"/>
          </p:cNvSpPr>
          <p:nvPr>
            <p:ph type="title"/>
          </p:nvPr>
        </p:nvSpPr>
        <p:spPr>
          <a:xfrm>
            <a:off x="465221" y="445025"/>
            <a:ext cx="8165432"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sz="2800">
                <a:latin typeface="+mj-lt"/>
              </a:rPr>
              <a:t>IRREFUTABLE FACTS ABOUT</a:t>
            </a:r>
            <a:br>
              <a:rPr lang="pt-PT" sz="2800">
                <a:solidFill>
                  <a:schemeClr val="dk2"/>
                </a:solidFill>
                <a:latin typeface="+mj-lt"/>
              </a:rPr>
            </a:br>
            <a:r>
              <a:rPr lang="pt-PT" sz="2800">
                <a:solidFill>
                  <a:schemeClr val="dk2"/>
                </a:solidFill>
                <a:latin typeface="+mj-lt"/>
              </a:rPr>
              <a:t>AN ARTICLE V CONVENTION</a:t>
            </a:r>
            <a:endParaRPr sz="2800">
              <a:solidFill>
                <a:schemeClr val="dk2"/>
              </a:solidFill>
              <a:latin typeface="+mj-lt"/>
            </a:endParaRPr>
          </a:p>
        </p:txBody>
      </p:sp>
      <p:sp>
        <p:nvSpPr>
          <p:cNvPr id="12" name="Google Shape;391;p50">
            <a:extLst>
              <a:ext uri="{FF2B5EF4-FFF2-40B4-BE49-F238E27FC236}">
                <a16:creationId xmlns:a16="http://schemas.microsoft.com/office/drawing/2014/main" id="{D88AF3D5-8B91-9227-A087-B2AFC574F147}"/>
              </a:ext>
            </a:extLst>
          </p:cNvPr>
          <p:cNvSpPr txBox="1">
            <a:spLocks/>
          </p:cNvSpPr>
          <p:nvPr/>
        </p:nvSpPr>
        <p:spPr>
          <a:xfrm>
            <a:off x="3256547" y="2053389"/>
            <a:ext cx="2617137" cy="91364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pPr marL="139700" indent="0" algn="ctr"/>
            <a:r>
              <a:rPr lang="en-US" sz="1600">
                <a:latin typeface="+mn-lt"/>
              </a:rPr>
              <a:t>N</a:t>
            </a:r>
            <a:r>
              <a:rPr lang="en-US" sz="1600">
                <a:effectLst/>
                <a:latin typeface="+mn-lt"/>
              </a:rPr>
              <a:t>o description of the ratification conventions Congress could choose to call</a:t>
            </a:r>
          </a:p>
        </p:txBody>
      </p:sp>
      <p:sp>
        <p:nvSpPr>
          <p:cNvPr id="13" name="Google Shape;391;p50">
            <a:extLst>
              <a:ext uri="{FF2B5EF4-FFF2-40B4-BE49-F238E27FC236}">
                <a16:creationId xmlns:a16="http://schemas.microsoft.com/office/drawing/2014/main" id="{5BA0919A-658D-642A-88DE-CAFB00FE9944}"/>
              </a:ext>
            </a:extLst>
          </p:cNvPr>
          <p:cNvSpPr txBox="1">
            <a:spLocks/>
          </p:cNvSpPr>
          <p:nvPr/>
        </p:nvSpPr>
        <p:spPr>
          <a:xfrm>
            <a:off x="5983705" y="1780674"/>
            <a:ext cx="2570747" cy="1234483"/>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pPr marL="139700" indent="0" algn="l"/>
            <a:r>
              <a:rPr lang="en-US" sz="1600">
                <a:latin typeface="+mn-lt"/>
              </a:rPr>
              <a:t>No rules governing </a:t>
            </a:r>
            <a:r>
              <a:rPr lang="en-US" sz="1600">
                <a:effectLst/>
                <a:latin typeface="+mn-lt"/>
              </a:rPr>
              <a:t>the ratification conventions Congress could choose to call</a:t>
            </a:r>
          </a:p>
        </p:txBody>
      </p:sp>
      <p:sp>
        <p:nvSpPr>
          <p:cNvPr id="26" name="Google Shape;391;p50">
            <a:extLst>
              <a:ext uri="{FF2B5EF4-FFF2-40B4-BE49-F238E27FC236}">
                <a16:creationId xmlns:a16="http://schemas.microsoft.com/office/drawing/2014/main" id="{0B751E69-EEC5-0630-3757-0F0BD3F6C507}"/>
              </a:ext>
            </a:extLst>
          </p:cNvPr>
          <p:cNvSpPr txBox="1">
            <a:spLocks/>
          </p:cNvSpPr>
          <p:nvPr/>
        </p:nvSpPr>
        <p:spPr>
          <a:xfrm>
            <a:off x="272716" y="3297655"/>
            <a:ext cx="2666489" cy="1306429"/>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r>
              <a:rPr lang="en-US" sz="1600">
                <a:latin typeface="+mn-lt"/>
              </a:rPr>
              <a:t>No means provided for the people or the states to challenge Congress’ method of ratification</a:t>
            </a:r>
          </a:p>
        </p:txBody>
      </p:sp>
      <p:sp>
        <p:nvSpPr>
          <p:cNvPr id="27" name="Google Shape;391;p50">
            <a:extLst>
              <a:ext uri="{FF2B5EF4-FFF2-40B4-BE49-F238E27FC236}">
                <a16:creationId xmlns:a16="http://schemas.microsoft.com/office/drawing/2014/main" id="{DBAD0534-7F79-DC8B-20F7-26F882F26E77}"/>
              </a:ext>
            </a:extLst>
          </p:cNvPr>
          <p:cNvSpPr txBox="1">
            <a:spLocks/>
          </p:cNvSpPr>
          <p:nvPr/>
        </p:nvSpPr>
        <p:spPr>
          <a:xfrm>
            <a:off x="3360821" y="3506203"/>
            <a:ext cx="2336400" cy="91364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pPr marL="139700" indent="0" algn="ctr"/>
            <a:r>
              <a:rPr lang="en-US" sz="1600">
                <a:latin typeface="+mn-lt"/>
              </a:rPr>
              <a:t>No provision for how rules would be established or enforced</a:t>
            </a:r>
          </a:p>
        </p:txBody>
      </p:sp>
      <p:sp>
        <p:nvSpPr>
          <p:cNvPr id="28" name="Google Shape;391;p50">
            <a:extLst>
              <a:ext uri="{FF2B5EF4-FFF2-40B4-BE49-F238E27FC236}">
                <a16:creationId xmlns:a16="http://schemas.microsoft.com/office/drawing/2014/main" id="{0C49A329-A84A-C13A-DA26-0B3C06488834}"/>
              </a:ext>
            </a:extLst>
          </p:cNvPr>
          <p:cNvSpPr txBox="1">
            <a:spLocks/>
          </p:cNvSpPr>
          <p:nvPr/>
        </p:nvSpPr>
        <p:spPr>
          <a:xfrm>
            <a:off x="5983705" y="3297655"/>
            <a:ext cx="2524895" cy="91364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pPr marL="139700" indent="0" algn="l"/>
            <a:r>
              <a:rPr lang="en-US" sz="1600">
                <a:latin typeface="+mn-lt"/>
              </a:rPr>
              <a:t>No test provided for a qualifying application submitted by a state</a:t>
            </a:r>
          </a:p>
        </p:txBody>
      </p:sp>
      <p:pic>
        <p:nvPicPr>
          <p:cNvPr id="2" name="Graphic 1">
            <a:extLst>
              <a:ext uri="{FF2B5EF4-FFF2-40B4-BE49-F238E27FC236}">
                <a16:creationId xmlns:a16="http://schemas.microsoft.com/office/drawing/2014/main" id="{DB0DE444-5AAA-D9DC-348D-B72560EAF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2366387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1" name="Google Shape;361;p47"/>
          <p:cNvSpPr txBox="1">
            <a:spLocks noGrp="1"/>
          </p:cNvSpPr>
          <p:nvPr>
            <p:ph type="subTitle" idx="1"/>
          </p:nvPr>
        </p:nvSpPr>
        <p:spPr>
          <a:xfrm>
            <a:off x="2035812" y="374163"/>
            <a:ext cx="5072376" cy="7134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dirty="0"/>
              <a:t>POTENTIAL DELEGATES?</a:t>
            </a:r>
            <a:endParaRPr dirty="0"/>
          </a:p>
        </p:txBody>
      </p:sp>
      <p:pic>
        <p:nvPicPr>
          <p:cNvPr id="12" name="Graphic 11">
            <a:extLst>
              <a:ext uri="{FF2B5EF4-FFF2-40B4-BE49-F238E27FC236}">
                <a16:creationId xmlns:a16="http://schemas.microsoft.com/office/drawing/2014/main" id="{12116753-6FF9-CCA8-A44A-7BCC4C0237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pic>
        <p:nvPicPr>
          <p:cNvPr id="6" name="Picture 5" descr="A person smiling in front of a flag&#10;&#10;Description automatically generated">
            <a:extLst>
              <a:ext uri="{FF2B5EF4-FFF2-40B4-BE49-F238E27FC236}">
                <a16:creationId xmlns:a16="http://schemas.microsoft.com/office/drawing/2014/main" id="{E87D4006-6277-04A0-A2E7-CB3652B91DF6}"/>
              </a:ext>
            </a:extLst>
          </p:cNvPr>
          <p:cNvPicPr>
            <a:picLocks noChangeAspect="1"/>
          </p:cNvPicPr>
          <p:nvPr/>
        </p:nvPicPr>
        <p:blipFill>
          <a:blip r:embed="rId5"/>
          <a:stretch>
            <a:fillRect/>
          </a:stretch>
        </p:blipFill>
        <p:spPr>
          <a:xfrm>
            <a:off x="5013783" y="1405012"/>
            <a:ext cx="2355383" cy="2929902"/>
          </a:xfrm>
          <a:prstGeom prst="rect">
            <a:avLst/>
          </a:prstGeom>
        </p:spPr>
      </p:pic>
      <p:pic>
        <p:nvPicPr>
          <p:cNvPr id="7" name="Picture 6">
            <a:extLst>
              <a:ext uri="{FF2B5EF4-FFF2-40B4-BE49-F238E27FC236}">
                <a16:creationId xmlns:a16="http://schemas.microsoft.com/office/drawing/2014/main" id="{9B155A01-6F92-EF4D-9BE5-1F3C3BAE04FB}"/>
              </a:ext>
            </a:extLst>
          </p:cNvPr>
          <p:cNvPicPr>
            <a:picLocks noChangeAspect="1"/>
          </p:cNvPicPr>
          <p:nvPr/>
        </p:nvPicPr>
        <p:blipFill rotWithShape="1">
          <a:blip r:embed="rId6"/>
          <a:srcRect l="4287" t="2941" r="5689" b="18997"/>
          <a:stretch/>
        </p:blipFill>
        <p:spPr>
          <a:xfrm>
            <a:off x="1877605" y="1405013"/>
            <a:ext cx="2252613" cy="2929901"/>
          </a:xfrm>
          <a:prstGeom prst="rect">
            <a:avLst/>
          </a:prstGeom>
        </p:spPr>
      </p:pic>
    </p:spTree>
    <p:extLst>
      <p:ext uri="{BB962C8B-B14F-4D97-AF65-F5344CB8AC3E}">
        <p14:creationId xmlns:p14="http://schemas.microsoft.com/office/powerpoint/2010/main" val="3819300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55"/>
          <p:cNvPicPr preferRelativeResize="0">
            <a:picLocks noGrp="1"/>
          </p:cNvPicPr>
          <p:nvPr>
            <p:ph type="pic" idx="2"/>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17102"/>
          <a:stretch/>
        </p:blipFill>
        <p:spPr>
          <a:xfrm>
            <a:off x="4408423" y="-1"/>
            <a:ext cx="5588099" cy="5143501"/>
          </a:xfrm>
          <a:prstGeom prst="rect">
            <a:avLst/>
          </a:prstGeom>
        </p:spPr>
      </p:pic>
      <p:sp>
        <p:nvSpPr>
          <p:cNvPr id="443" name="Google Shape;443;p55"/>
          <p:cNvSpPr/>
          <p:nvPr/>
        </p:nvSpPr>
        <p:spPr>
          <a:xfrm rot="5400000">
            <a:off x="2952898" y="160256"/>
            <a:ext cx="5150400" cy="4829888"/>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5"/>
          <p:cNvSpPr txBox="1">
            <a:spLocks noGrp="1"/>
          </p:cNvSpPr>
          <p:nvPr>
            <p:ph type="title"/>
          </p:nvPr>
        </p:nvSpPr>
        <p:spPr>
          <a:xfrm>
            <a:off x="915666" y="998283"/>
            <a:ext cx="6110776" cy="3378844"/>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lvl="0"/>
            <a:r>
              <a:rPr lang="pt-PT" sz="3200" dirty="0">
                <a:solidFill>
                  <a:schemeClr val="bg2"/>
                </a:solidFill>
              </a:rPr>
              <a:t>In </a:t>
            </a:r>
            <a:r>
              <a:rPr lang="pt-PT" sz="3200" i="1" dirty="0" err="1">
                <a:solidFill>
                  <a:schemeClr val="bg2"/>
                </a:solidFill>
              </a:rPr>
              <a:t>The</a:t>
            </a:r>
            <a:r>
              <a:rPr lang="pt-PT" sz="3200" i="1" dirty="0">
                <a:solidFill>
                  <a:schemeClr val="bg2"/>
                </a:solidFill>
              </a:rPr>
              <a:t> </a:t>
            </a:r>
            <a:r>
              <a:rPr lang="pt-PT" sz="3200" i="1" dirty="0" err="1">
                <a:solidFill>
                  <a:schemeClr val="bg2"/>
                </a:solidFill>
              </a:rPr>
              <a:t>Federalist</a:t>
            </a:r>
            <a:r>
              <a:rPr lang="pt-PT" sz="3200" i="1" dirty="0">
                <a:solidFill>
                  <a:schemeClr val="bg2"/>
                </a:solidFill>
              </a:rPr>
              <a:t> </a:t>
            </a:r>
            <a:r>
              <a:rPr lang="pt-PT" sz="3200" dirty="0">
                <a:solidFill>
                  <a:schemeClr val="bg2"/>
                </a:solidFill>
              </a:rPr>
              <a:t>No. 40</a:t>
            </a:r>
            <a:br>
              <a:rPr lang="pt-PT" sz="3200" dirty="0">
                <a:solidFill>
                  <a:schemeClr val="bg2"/>
                </a:solidFill>
              </a:rPr>
            </a:br>
            <a:r>
              <a:rPr lang="pt-PT" sz="3200" dirty="0"/>
              <a:t>Madison </a:t>
            </a:r>
            <a:r>
              <a:rPr lang="pt-PT" sz="3200" dirty="0" err="1"/>
              <a:t>explained</a:t>
            </a:r>
            <a:r>
              <a:rPr lang="pt-PT" sz="3200" dirty="0"/>
              <a:t> </a:t>
            </a:r>
            <a:r>
              <a:rPr lang="pt-PT" sz="3200" dirty="0" err="1"/>
              <a:t>that</a:t>
            </a:r>
            <a:r>
              <a:rPr lang="pt-PT" sz="3200" dirty="0"/>
              <a:t> </a:t>
            </a:r>
            <a:r>
              <a:rPr lang="pt-PT" sz="3200" dirty="0" err="1"/>
              <a:t>the</a:t>
            </a:r>
            <a:r>
              <a:rPr lang="pt-PT" sz="3200" dirty="0"/>
              <a:t> </a:t>
            </a:r>
            <a:r>
              <a:rPr lang="pt-PT" sz="3200" dirty="0" err="1"/>
              <a:t>delgates</a:t>
            </a:r>
            <a:r>
              <a:rPr lang="pt-PT" sz="3200" dirty="0"/>
              <a:t> </a:t>
            </a:r>
            <a:r>
              <a:rPr lang="pt-PT" sz="3200" dirty="0" err="1"/>
              <a:t>knew</a:t>
            </a:r>
            <a:r>
              <a:rPr lang="pt-PT" sz="3200" dirty="0"/>
              <a:t> </a:t>
            </a:r>
            <a:r>
              <a:rPr lang="pt-PT" sz="3200" dirty="0" err="1"/>
              <a:t>they</a:t>
            </a:r>
            <a:r>
              <a:rPr lang="pt-PT" sz="3200" dirty="0"/>
              <a:t> </a:t>
            </a:r>
            <a:r>
              <a:rPr lang="pt-PT" sz="3200" dirty="0" err="1"/>
              <a:t>were</a:t>
            </a:r>
            <a:r>
              <a:rPr lang="pt-PT" sz="3200" dirty="0"/>
              <a:t> </a:t>
            </a:r>
            <a:r>
              <a:rPr lang="pt-PT" sz="3200" dirty="0" err="1"/>
              <a:t>exceeding</a:t>
            </a:r>
            <a:r>
              <a:rPr lang="pt-PT" sz="3200" dirty="0"/>
              <a:t> </a:t>
            </a:r>
            <a:r>
              <a:rPr lang="pt-PT" sz="3200" dirty="0" err="1"/>
              <a:t>their</a:t>
            </a:r>
            <a:r>
              <a:rPr lang="pt-PT" sz="3200" dirty="0"/>
              <a:t> </a:t>
            </a:r>
            <a:r>
              <a:rPr lang="pt-PT" sz="3200" dirty="0" err="1"/>
              <a:t>authority</a:t>
            </a:r>
            <a:br>
              <a:rPr lang="pt-PT" sz="3200" dirty="0"/>
            </a:br>
            <a:endParaRPr sz="3200" dirty="0">
              <a:solidFill>
                <a:schemeClr val="bg2"/>
              </a:solidFill>
            </a:endParaRPr>
          </a:p>
        </p:txBody>
      </p:sp>
      <p:pic>
        <p:nvPicPr>
          <p:cNvPr id="5" name="Graphic 4">
            <a:extLst>
              <a:ext uri="{FF2B5EF4-FFF2-40B4-BE49-F238E27FC236}">
                <a16:creationId xmlns:a16="http://schemas.microsoft.com/office/drawing/2014/main" id="{C685B0F0-4FFC-A86A-4D0F-7ED1C2F2A4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2871035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6" name="Google Shape;396;p50"/>
          <p:cNvSpPr txBox="1">
            <a:spLocks noGrp="1"/>
          </p:cNvSpPr>
          <p:nvPr>
            <p:ph type="title"/>
          </p:nvPr>
        </p:nvSpPr>
        <p:spPr>
          <a:xfrm>
            <a:off x="698945" y="1897050"/>
            <a:ext cx="7746110" cy="1349399"/>
          </a:xfrm>
          <a:prstGeom prst="rect">
            <a:avLst/>
          </a:prstGeom>
          <a:effectLst>
            <a:outerShdw blurRad="50800" dist="38100" dir="2700000" algn="tl" rotWithShape="0">
              <a:prstClr val="black"/>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sz="3600" dirty="0" err="1">
                <a:solidFill>
                  <a:schemeClr val="tx1"/>
                </a:solidFill>
                <a:latin typeface="+mj-lt"/>
              </a:rPr>
              <a:t>People</a:t>
            </a:r>
            <a:r>
              <a:rPr lang="pt-PT" sz="3600" dirty="0">
                <a:solidFill>
                  <a:schemeClr val="tx1"/>
                </a:solidFill>
                <a:latin typeface="+mj-lt"/>
              </a:rPr>
              <a:t> </a:t>
            </a:r>
            <a:r>
              <a:rPr lang="pt-PT" sz="3600" dirty="0" err="1">
                <a:solidFill>
                  <a:schemeClr val="tx1"/>
                </a:solidFill>
                <a:latin typeface="+mj-lt"/>
              </a:rPr>
              <a:t>aren’t</a:t>
            </a:r>
            <a:r>
              <a:rPr lang="pt-PT" sz="3600" dirty="0">
                <a:solidFill>
                  <a:schemeClr val="tx1"/>
                </a:solidFill>
                <a:latin typeface="+mj-lt"/>
              </a:rPr>
              <a:t> </a:t>
            </a:r>
            <a:r>
              <a:rPr lang="pt-PT" sz="3600" dirty="0" err="1">
                <a:solidFill>
                  <a:schemeClr val="tx1"/>
                </a:solidFill>
                <a:latin typeface="+mj-lt"/>
              </a:rPr>
              <a:t>paying</a:t>
            </a:r>
            <a:r>
              <a:rPr lang="pt-PT" sz="3600" dirty="0">
                <a:solidFill>
                  <a:schemeClr val="tx1"/>
                </a:solidFill>
                <a:latin typeface="+mj-lt"/>
              </a:rPr>
              <a:t> </a:t>
            </a:r>
            <a:r>
              <a:rPr lang="pt-PT" sz="3600" dirty="0" err="1">
                <a:solidFill>
                  <a:schemeClr val="tx1"/>
                </a:solidFill>
                <a:latin typeface="+mj-lt"/>
              </a:rPr>
              <a:t>attention</a:t>
            </a:r>
            <a:r>
              <a:rPr lang="pt-PT" sz="3600" dirty="0">
                <a:solidFill>
                  <a:schemeClr val="tx1"/>
                </a:solidFill>
                <a:latin typeface="+mj-lt"/>
              </a:rPr>
              <a:t> to </a:t>
            </a:r>
            <a:r>
              <a:rPr lang="pt-PT" sz="3600" dirty="0" err="1">
                <a:solidFill>
                  <a:schemeClr val="tx1"/>
                </a:solidFill>
                <a:latin typeface="+mj-lt"/>
              </a:rPr>
              <a:t>the</a:t>
            </a:r>
            <a:r>
              <a:rPr lang="pt-PT" sz="3600" dirty="0">
                <a:solidFill>
                  <a:schemeClr val="tx1"/>
                </a:solidFill>
                <a:latin typeface="+mj-lt"/>
              </a:rPr>
              <a:t> </a:t>
            </a:r>
            <a:r>
              <a:rPr lang="pt-PT" sz="3600" dirty="0" err="1">
                <a:solidFill>
                  <a:schemeClr val="tx1"/>
                </a:solidFill>
                <a:latin typeface="+mj-lt"/>
              </a:rPr>
              <a:t>Constitution</a:t>
            </a:r>
            <a:endParaRPr sz="3600" dirty="0">
              <a:solidFill>
                <a:schemeClr val="tx1"/>
              </a:solidFill>
              <a:latin typeface="+mj-lt"/>
            </a:endParaRPr>
          </a:p>
        </p:txBody>
      </p:sp>
      <p:pic>
        <p:nvPicPr>
          <p:cNvPr id="9" name="Graphic 8">
            <a:extLst>
              <a:ext uri="{FF2B5EF4-FFF2-40B4-BE49-F238E27FC236}">
                <a16:creationId xmlns:a16="http://schemas.microsoft.com/office/drawing/2014/main" id="{57C711A4-ABC7-E6E4-E68D-392E619C48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
        <p:nvSpPr>
          <p:cNvPr id="7" name="Google Shape;396;p50">
            <a:extLst>
              <a:ext uri="{FF2B5EF4-FFF2-40B4-BE49-F238E27FC236}">
                <a16:creationId xmlns:a16="http://schemas.microsoft.com/office/drawing/2014/main" id="{7CCEF3A8-8A65-5092-8D8F-03E30DD2AF10}"/>
              </a:ext>
            </a:extLst>
          </p:cNvPr>
          <p:cNvSpPr txBox="1">
            <a:spLocks/>
          </p:cNvSpPr>
          <p:nvPr/>
        </p:nvSpPr>
        <p:spPr>
          <a:xfrm>
            <a:off x="698945" y="491135"/>
            <a:ext cx="7746110" cy="955007"/>
          </a:xfrm>
          <a:prstGeom prst="rect">
            <a:avLst/>
          </a:prstGeom>
          <a:noFill/>
          <a:ln>
            <a:noFill/>
          </a:ln>
          <a:effectLst>
            <a:outerShdw blurRad="50800" dist="38100" dir="2700000" algn="tl" rotWithShape="0">
              <a:prstClr val="black"/>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500"/>
              <a:buFont typeface="Anek Latin"/>
              <a:buNone/>
              <a:defRPr sz="3500" b="1" i="0" u="none" strike="noStrike" cap="none">
                <a:solidFill>
                  <a:schemeClr val="dk1"/>
                </a:solidFill>
                <a:latin typeface="Arial Black" panose="020B0604020202020204" pitchFamily="34" charset="0"/>
                <a:ea typeface="Anek Latin"/>
                <a:cs typeface="Arial Black" panose="020B0604020202020204" pitchFamily="34" charset="0"/>
                <a:sym typeface="Anek Latin"/>
              </a:defRPr>
            </a:lvl1pPr>
            <a:lvl2pPr marR="0" lvl="1" algn="l" rtl="0">
              <a:lnSpc>
                <a:spcPct val="115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15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15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15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15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15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15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15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pt-PT" sz="3600" dirty="0">
                <a:solidFill>
                  <a:schemeClr val="bg2"/>
                </a:solidFill>
                <a:latin typeface="+mj-lt"/>
              </a:rPr>
              <a:t>THE MAIN PROBLEM</a:t>
            </a:r>
          </a:p>
        </p:txBody>
      </p:sp>
    </p:spTree>
    <p:extLst>
      <p:ext uri="{BB962C8B-B14F-4D97-AF65-F5344CB8AC3E}">
        <p14:creationId xmlns:p14="http://schemas.microsoft.com/office/powerpoint/2010/main" val="745341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5"/>
          <p:cNvSpPr txBox="1">
            <a:spLocks noGrp="1"/>
          </p:cNvSpPr>
          <p:nvPr>
            <p:ph type="title"/>
          </p:nvPr>
        </p:nvSpPr>
        <p:spPr>
          <a:xfrm>
            <a:off x="720000" y="445025"/>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sz="3600" err="1"/>
              <a:t>Risks</a:t>
            </a:r>
            <a:r>
              <a:rPr lang="pt-PT" sz="3600"/>
              <a:t> </a:t>
            </a:r>
            <a:r>
              <a:rPr lang="pt-PT" sz="3600" err="1"/>
              <a:t>of</a:t>
            </a:r>
            <a:r>
              <a:rPr lang="pt-PT" sz="3600"/>
              <a:t> a</a:t>
            </a:r>
            <a:br>
              <a:rPr lang="pt-PT" sz="3600"/>
            </a:br>
            <a:r>
              <a:rPr lang="pt-PT" sz="3600" err="1">
                <a:solidFill>
                  <a:schemeClr val="dk2"/>
                </a:solidFill>
              </a:rPr>
              <a:t>Runaway</a:t>
            </a:r>
            <a:r>
              <a:rPr lang="pt-PT" sz="3600">
                <a:solidFill>
                  <a:schemeClr val="dk2"/>
                </a:solidFill>
              </a:rPr>
              <a:t> </a:t>
            </a:r>
            <a:r>
              <a:rPr lang="pt-PT" sz="3600" err="1">
                <a:solidFill>
                  <a:schemeClr val="dk2"/>
                </a:solidFill>
              </a:rPr>
              <a:t>Convention</a:t>
            </a:r>
            <a:endParaRPr sz="3600">
              <a:solidFill>
                <a:schemeClr val="dk2"/>
              </a:solidFill>
            </a:endParaRPr>
          </a:p>
        </p:txBody>
      </p:sp>
      <p:sp>
        <p:nvSpPr>
          <p:cNvPr id="342" name="Google Shape;342;p45"/>
          <p:cNvSpPr txBox="1">
            <a:spLocks noGrp="1"/>
          </p:cNvSpPr>
          <p:nvPr>
            <p:ph type="subTitle" idx="1"/>
          </p:nvPr>
        </p:nvSpPr>
        <p:spPr>
          <a:xfrm>
            <a:off x="1653436" y="2059998"/>
            <a:ext cx="5840184" cy="2277825"/>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342900" marR="0" lvl="0" indent="-342900" algn="l">
              <a:spcBef>
                <a:spcPts val="0"/>
              </a:spcBef>
              <a:spcAft>
                <a:spcPts val="0"/>
              </a:spcAft>
              <a:buClr>
                <a:schemeClr val="tx1"/>
              </a:buClr>
              <a:buSzPct val="120000"/>
              <a:buFont typeface="Arial" panose="020B0604020202020204" pitchFamily="34" charset="0"/>
              <a:buChar char="•"/>
              <a:tabLst>
                <a:tab pos="457200" algn="l"/>
              </a:tabLst>
            </a:pPr>
            <a:r>
              <a:rPr lang="en-US" sz="1600" b="1" kern="0">
                <a:solidFill>
                  <a:schemeClr val="bg2"/>
                </a:solidFill>
                <a:effectLst/>
                <a:latin typeface="+mn-lt"/>
                <a:ea typeface="Times New Roman" panose="02020603050405020304" pitchFamily="18" charset="0"/>
                <a:cs typeface="Times New Roman" panose="02020603050405020304" pitchFamily="18" charset="0"/>
              </a:rPr>
              <a:t>HISTORICAL EXAMPLE:</a:t>
            </a:r>
            <a:r>
              <a:rPr lang="en-US" sz="1600" kern="0">
                <a:solidFill>
                  <a:schemeClr val="bg2"/>
                </a:solidFill>
                <a:effectLst/>
                <a:latin typeface="+mn-lt"/>
                <a:ea typeface="Times New Roman" panose="02020603050405020304" pitchFamily="18" charset="0"/>
                <a:cs typeface="Times New Roman" panose="02020603050405020304" pitchFamily="18" charset="0"/>
              </a:rPr>
              <a:t> </a:t>
            </a:r>
            <a:r>
              <a:rPr lang="en-US" sz="1600" kern="0">
                <a:solidFill>
                  <a:schemeClr val="tx1"/>
                </a:solidFill>
                <a:effectLst/>
                <a:latin typeface="+mn-lt"/>
                <a:ea typeface="Times New Roman" panose="02020603050405020304" pitchFamily="18" charset="0"/>
                <a:cs typeface="Times New Roman" panose="02020603050405020304" pitchFamily="18" charset="0"/>
              </a:rPr>
              <a:t>The 1787 Convention exceeded its mandate.</a:t>
            </a:r>
            <a:br>
              <a:rPr lang="en-US" sz="1600" kern="0">
                <a:solidFill>
                  <a:schemeClr val="tx1"/>
                </a:solidFill>
                <a:effectLst/>
                <a:latin typeface="+mn-lt"/>
                <a:ea typeface="Times New Roman" panose="02020603050405020304" pitchFamily="18" charset="0"/>
                <a:cs typeface="Times New Roman" panose="02020603050405020304" pitchFamily="18" charset="0"/>
              </a:rPr>
            </a:br>
            <a:endParaRPr lang="en-US" sz="1600" kern="100">
              <a:solidFill>
                <a:schemeClr val="tx1"/>
              </a:solidFill>
              <a:effectLst/>
              <a:latin typeface="+mn-lt"/>
              <a:ea typeface="Aptos" panose="020B0004020202020204" pitchFamily="34" charset="0"/>
              <a:cs typeface="Times New Roman" panose="02020603050405020304" pitchFamily="18" charset="0"/>
            </a:endParaRPr>
          </a:p>
          <a:p>
            <a:pPr marL="342900" marR="0" lvl="0" indent="-342900" algn="l">
              <a:spcBef>
                <a:spcPts val="0"/>
              </a:spcBef>
              <a:spcAft>
                <a:spcPts val="0"/>
              </a:spcAft>
              <a:buClr>
                <a:schemeClr val="tx1"/>
              </a:buClr>
              <a:buSzPct val="120000"/>
              <a:buFont typeface="Arial" panose="020B0604020202020204" pitchFamily="34" charset="0"/>
              <a:buChar char="•"/>
              <a:tabLst>
                <a:tab pos="457200" algn="l"/>
              </a:tabLst>
            </a:pPr>
            <a:r>
              <a:rPr lang="en-US" sz="1600" b="1" kern="0">
                <a:solidFill>
                  <a:schemeClr val="bg2"/>
                </a:solidFill>
                <a:effectLst/>
                <a:latin typeface="+mn-lt"/>
                <a:ea typeface="Times New Roman" panose="02020603050405020304" pitchFamily="18" charset="0"/>
                <a:cs typeface="Times New Roman" panose="02020603050405020304" pitchFamily="18" charset="0"/>
              </a:rPr>
              <a:t>MODERN RISKS:</a:t>
            </a:r>
            <a:r>
              <a:rPr lang="en-US" sz="1600" kern="0">
                <a:solidFill>
                  <a:schemeClr val="bg2"/>
                </a:solidFill>
                <a:effectLst/>
                <a:latin typeface="+mn-lt"/>
                <a:ea typeface="Times New Roman" panose="02020603050405020304" pitchFamily="18" charset="0"/>
                <a:cs typeface="Times New Roman" panose="02020603050405020304" pitchFamily="18" charset="0"/>
              </a:rPr>
              <a:t> </a:t>
            </a:r>
            <a:r>
              <a:rPr lang="en-US" sz="1600" kern="0">
                <a:solidFill>
                  <a:schemeClr val="tx1"/>
                </a:solidFill>
                <a:effectLst/>
                <a:latin typeface="+mn-lt"/>
                <a:ea typeface="Times New Roman" panose="02020603050405020304" pitchFamily="18" charset="0"/>
                <a:cs typeface="Times New Roman" panose="02020603050405020304" pitchFamily="18" charset="0"/>
              </a:rPr>
              <a:t>Delegates like Gavin Newsom or Hillary Clinton could push agendas far from original intent.</a:t>
            </a:r>
            <a:endParaRPr lang="en-US" sz="1600" kern="100">
              <a:solidFill>
                <a:schemeClr val="tx1"/>
              </a:solidFill>
              <a:effectLst/>
              <a:latin typeface="+mn-lt"/>
              <a:ea typeface="Aptos" panose="020B0004020202020204" pitchFamily="34" charset="0"/>
              <a:cs typeface="Times New Roman" panose="02020603050405020304" pitchFamily="18" charset="0"/>
            </a:endParaRPr>
          </a:p>
          <a:p>
            <a:pPr marL="742950" marR="0" lvl="1" indent="-285750" algn="l">
              <a:spcBef>
                <a:spcPts val="0"/>
              </a:spcBef>
              <a:spcAft>
                <a:spcPts val="0"/>
              </a:spcAft>
              <a:buClr>
                <a:schemeClr val="tx1"/>
              </a:buClr>
              <a:buSzPct val="120000"/>
              <a:buFont typeface="Arial" panose="020B0604020202020204" pitchFamily="34" charset="0"/>
              <a:buChar char="•"/>
              <a:tabLst>
                <a:tab pos="914400" algn="l"/>
              </a:tabLst>
            </a:pPr>
            <a:r>
              <a:rPr lang="en-US" sz="1600" kern="0">
                <a:solidFill>
                  <a:schemeClr val="tx1"/>
                </a:solidFill>
                <a:effectLst/>
                <a:latin typeface="+mn-lt"/>
                <a:ea typeface="Times New Roman" panose="02020603050405020304" pitchFamily="18" charset="0"/>
                <a:cs typeface="Times New Roman" panose="02020603050405020304" pitchFamily="18" charset="0"/>
              </a:rPr>
              <a:t>“Historical evidence, such as </a:t>
            </a:r>
            <a:r>
              <a:rPr lang="en-US" sz="1600" i="1" kern="0">
                <a:solidFill>
                  <a:schemeClr val="tx1"/>
                </a:solidFill>
                <a:effectLst/>
                <a:latin typeface="+mn-lt"/>
                <a:ea typeface="Times New Roman" panose="02020603050405020304" pitchFamily="18" charset="0"/>
                <a:cs typeface="Times New Roman" panose="02020603050405020304" pitchFamily="18" charset="0"/>
              </a:rPr>
              <a:t>The Federalist </a:t>
            </a:r>
            <a:r>
              <a:rPr lang="en-US" sz="1600" kern="0">
                <a:solidFill>
                  <a:schemeClr val="tx1"/>
                </a:solidFill>
                <a:effectLst/>
                <a:latin typeface="+mn-lt"/>
                <a:ea typeface="Times New Roman" panose="02020603050405020304" pitchFamily="18" charset="0"/>
                <a:cs typeface="Times New Roman" panose="02020603050405020304" pitchFamily="18" charset="0"/>
              </a:rPr>
              <a:t>No. 40, debunks claims that a runaway convention is unfounded.”</a:t>
            </a:r>
            <a:endParaRPr lang="en-US" sz="1600" kern="100">
              <a:solidFill>
                <a:schemeClr val="tx1"/>
              </a:solidFill>
              <a:effectLst/>
              <a:latin typeface="+mn-lt"/>
              <a:ea typeface="Aptos" panose="020B0004020202020204" pitchFamily="34" charset="0"/>
              <a:cs typeface="Times New Roman" panose="02020603050405020304" pitchFamily="18" charset="0"/>
            </a:endParaRPr>
          </a:p>
        </p:txBody>
      </p:sp>
      <p:pic>
        <p:nvPicPr>
          <p:cNvPr id="4" name="Graphic 3">
            <a:extLst>
              <a:ext uri="{FF2B5EF4-FFF2-40B4-BE49-F238E27FC236}">
                <a16:creationId xmlns:a16="http://schemas.microsoft.com/office/drawing/2014/main" id="{9AC59BE1-4284-40E4-7D64-CF8D5FD8B5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41"/>
          <p:cNvPicPr preferRelativeResize="0">
            <a:picLocks noGrp="1"/>
          </p:cNvPicPr>
          <p:nvPr>
            <p:ph type="pic" idx="2"/>
          </p:nvPr>
        </p:nvPicPr>
        <p:blipFill rotWithShape="1">
          <a:blip r:embed="rId3" cstate="screen">
            <a:alphaModFix amt="70000"/>
            <a:extLst>
              <a:ext uri="{28A0092B-C50C-407E-A947-70E740481C1C}">
                <a14:useLocalDpi xmlns:a14="http://schemas.microsoft.com/office/drawing/2010/main"/>
              </a:ext>
              <a:ext uri="{837473B0-CC2E-450A-ABE3-18F120FF3D39}">
                <a1611:picAttrSrcUrl xmlns:a1611="http://schemas.microsoft.com/office/drawing/2016/11/main" r:id="rId4"/>
              </a:ext>
            </a:extLst>
          </a:blip>
          <a:srcRect l="-14210"/>
          <a:stretch/>
        </p:blipFill>
        <p:spPr>
          <a:xfrm>
            <a:off x="3555900" y="1600"/>
            <a:ext cx="5588101" cy="5143502"/>
          </a:xfrm>
          <a:prstGeom prst="rect">
            <a:avLst/>
          </a:prstGeom>
        </p:spPr>
      </p:pic>
      <p:sp>
        <p:nvSpPr>
          <p:cNvPr id="296" name="Google Shape;296;p41"/>
          <p:cNvSpPr/>
          <p:nvPr/>
        </p:nvSpPr>
        <p:spPr>
          <a:xfrm rot="5400000" flipH="1">
            <a:off x="1123025" y="-462200"/>
            <a:ext cx="5139600" cy="60672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1"/>
          <p:cNvSpPr txBox="1">
            <a:spLocks noGrp="1"/>
          </p:cNvSpPr>
          <p:nvPr>
            <p:ph type="title"/>
          </p:nvPr>
        </p:nvSpPr>
        <p:spPr>
          <a:xfrm>
            <a:off x="609601" y="465221"/>
            <a:ext cx="4828674" cy="352926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algn="ctr"/>
            <a:r>
              <a:rPr lang="en-US" sz="1800">
                <a:effectLst/>
                <a:latin typeface="+mj-lt"/>
              </a:rPr>
              <a:t>“If we hold a constitutional convention, every group in the country — majority, minority, middle-of-the-road, left, right, up, down — is going to get its two bits in and we are going to wind up with </a:t>
            </a:r>
            <a:r>
              <a:rPr lang="en-US" sz="1800">
                <a:solidFill>
                  <a:schemeClr val="bg2"/>
                </a:solidFill>
                <a:effectLst/>
                <a:latin typeface="+mj-lt"/>
              </a:rPr>
              <a:t>a constitution that will be so far different from the one we have lived under for 200 years that I doubt that the Republic could continue</a:t>
            </a:r>
            <a:r>
              <a:rPr lang="en-US" sz="1800">
                <a:effectLst/>
                <a:latin typeface="+mj-lt"/>
              </a:rPr>
              <a:t>.”</a:t>
            </a:r>
          </a:p>
        </p:txBody>
      </p:sp>
      <p:sp>
        <p:nvSpPr>
          <p:cNvPr id="298" name="Google Shape;298;p41"/>
          <p:cNvSpPr txBox="1">
            <a:spLocks noGrp="1"/>
          </p:cNvSpPr>
          <p:nvPr>
            <p:ph type="subTitle" idx="1"/>
          </p:nvPr>
        </p:nvSpPr>
        <p:spPr>
          <a:xfrm>
            <a:off x="955730" y="4026569"/>
            <a:ext cx="4626921" cy="342782"/>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600" i="1">
                <a:latin typeface="+mn-lt"/>
              </a:rPr>
              <a:t>— Senator Barry Goldwater, February 26, 1979</a:t>
            </a:r>
            <a:endParaRPr sz="1600" i="1">
              <a:latin typeface="+mn-lt"/>
            </a:endParaRPr>
          </a:p>
        </p:txBody>
      </p:sp>
      <p:sp>
        <p:nvSpPr>
          <p:cNvPr id="299" name="Google Shape;299;p41"/>
          <p:cNvSpPr/>
          <p:nvPr/>
        </p:nvSpPr>
        <p:spPr>
          <a:xfrm>
            <a:off x="8386300" y="3302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7D480E2A-D5C4-272F-8DA6-A3635F7724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8"/>
          <p:cNvSpPr txBox="1">
            <a:spLocks noGrp="1"/>
          </p:cNvSpPr>
          <p:nvPr>
            <p:ph type="subTitle" idx="1"/>
          </p:nvPr>
        </p:nvSpPr>
        <p:spPr>
          <a:xfrm>
            <a:off x="720000" y="1944175"/>
            <a:ext cx="2336400" cy="6315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a:t>No </a:t>
            </a:r>
            <a:r>
              <a:rPr lang="pt-PT" err="1"/>
              <a:t>Historical</a:t>
            </a:r>
            <a:r>
              <a:rPr lang="pt-PT"/>
              <a:t> </a:t>
            </a:r>
            <a:r>
              <a:rPr lang="pt-PT" err="1"/>
              <a:t>Precedent</a:t>
            </a:r>
            <a:endParaRPr/>
          </a:p>
        </p:txBody>
      </p:sp>
      <p:sp>
        <p:nvSpPr>
          <p:cNvPr id="368" name="Google Shape;368;p48"/>
          <p:cNvSpPr txBox="1">
            <a:spLocks noGrp="1"/>
          </p:cNvSpPr>
          <p:nvPr>
            <p:ph type="subTitle" idx="5"/>
          </p:nvPr>
        </p:nvSpPr>
        <p:spPr>
          <a:xfrm>
            <a:off x="3381498" y="1944175"/>
            <a:ext cx="2149507" cy="1323132"/>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err="1"/>
              <a:t>Potential</a:t>
            </a:r>
            <a:r>
              <a:rPr lang="pt-PT"/>
              <a:t> for Partisan Agendas</a:t>
            </a:r>
            <a:endParaRPr/>
          </a:p>
        </p:txBody>
      </p:sp>
      <p:sp>
        <p:nvSpPr>
          <p:cNvPr id="369" name="Google Shape;369;p48"/>
          <p:cNvSpPr txBox="1">
            <a:spLocks noGrp="1"/>
          </p:cNvSpPr>
          <p:nvPr>
            <p:ph type="subTitle" idx="6"/>
          </p:nvPr>
        </p:nvSpPr>
        <p:spPr>
          <a:xfrm>
            <a:off x="5832088" y="1944175"/>
            <a:ext cx="2591912" cy="6315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err="1"/>
              <a:t>Risk</a:t>
            </a:r>
            <a:r>
              <a:rPr lang="pt-PT"/>
              <a:t> </a:t>
            </a:r>
            <a:r>
              <a:rPr lang="pt-PT" err="1"/>
              <a:t>of</a:t>
            </a:r>
            <a:r>
              <a:rPr lang="pt-PT"/>
              <a:t> </a:t>
            </a:r>
            <a:r>
              <a:rPr lang="pt-PT" err="1"/>
              <a:t>Constitutional</a:t>
            </a:r>
            <a:r>
              <a:rPr lang="pt-PT"/>
              <a:t> Crisis</a:t>
            </a:r>
            <a:endParaRPr/>
          </a:p>
        </p:txBody>
      </p:sp>
      <p:sp>
        <p:nvSpPr>
          <p:cNvPr id="370" name="Google Shape;370;p48"/>
          <p:cNvSpPr txBox="1">
            <a:spLocks noGrp="1"/>
          </p:cNvSpPr>
          <p:nvPr>
            <p:ph type="title"/>
          </p:nvPr>
        </p:nvSpPr>
        <p:spPr>
          <a:xfrm>
            <a:off x="720000" y="445025"/>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err="1"/>
              <a:t>Limited</a:t>
            </a:r>
            <a:r>
              <a:rPr lang="pt-PT"/>
              <a:t> </a:t>
            </a:r>
            <a:r>
              <a:rPr lang="pt-PT" err="1"/>
              <a:t>Conventions</a:t>
            </a:r>
            <a:br>
              <a:rPr lang="pt-PT"/>
            </a:br>
            <a:r>
              <a:rPr lang="pt-PT">
                <a:solidFill>
                  <a:schemeClr val="dk2"/>
                </a:solidFill>
              </a:rPr>
              <a:t>Are </a:t>
            </a:r>
            <a:r>
              <a:rPr lang="pt-PT" err="1">
                <a:solidFill>
                  <a:schemeClr val="dk2"/>
                </a:solidFill>
              </a:rPr>
              <a:t>Unconstitutional</a:t>
            </a:r>
            <a:endParaRPr>
              <a:solidFill>
                <a:schemeClr val="dk2"/>
              </a:solidFill>
            </a:endParaRPr>
          </a:p>
        </p:txBody>
      </p:sp>
      <p:cxnSp>
        <p:nvCxnSpPr>
          <p:cNvPr id="9" name="Straight Connector 8">
            <a:extLst>
              <a:ext uri="{FF2B5EF4-FFF2-40B4-BE49-F238E27FC236}">
                <a16:creationId xmlns:a16="http://schemas.microsoft.com/office/drawing/2014/main" id="{E27ADDA6-2889-9427-CE4F-FE14B35DD700}"/>
              </a:ext>
            </a:extLst>
          </p:cNvPr>
          <p:cNvCxnSpPr/>
          <p:nvPr/>
        </p:nvCxnSpPr>
        <p:spPr>
          <a:xfrm>
            <a:off x="3066585" y="1929161"/>
            <a:ext cx="0" cy="1427356"/>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46899E3-CD8D-D110-7932-7A4E4FCE1971}"/>
              </a:ext>
            </a:extLst>
          </p:cNvPr>
          <p:cNvCxnSpPr/>
          <p:nvPr/>
        </p:nvCxnSpPr>
        <p:spPr>
          <a:xfrm>
            <a:off x="5791200" y="1929161"/>
            <a:ext cx="0" cy="1427356"/>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Google Shape;368;p48">
            <a:extLst>
              <a:ext uri="{FF2B5EF4-FFF2-40B4-BE49-F238E27FC236}">
                <a16:creationId xmlns:a16="http://schemas.microsoft.com/office/drawing/2014/main" id="{A6885BDF-D7C4-8377-F3C5-7D2EF50958E9}"/>
              </a:ext>
            </a:extLst>
          </p:cNvPr>
          <p:cNvSpPr txBox="1">
            <a:spLocks/>
          </p:cNvSpPr>
          <p:nvPr/>
        </p:nvSpPr>
        <p:spPr>
          <a:xfrm>
            <a:off x="367991" y="3103291"/>
            <a:ext cx="7973122" cy="1323132"/>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200"/>
              <a:buFont typeface="Montserrat Alternates"/>
              <a:buNone/>
              <a:defRPr sz="2400" b="1" i="0" u="none" strike="noStrike" cap="none">
                <a:solidFill>
                  <a:schemeClr val="dk1"/>
                </a:solidFill>
                <a:latin typeface="Arial Black" panose="020B0604020202020204" pitchFamily="34" charset="0"/>
                <a:ea typeface="Arial Black" panose="020B0604020202020204" pitchFamily="34" charset="0"/>
                <a:cs typeface="Arial Black" panose="020B0604020202020204" pitchFamily="34" charset="0"/>
                <a:sym typeface="Anek Latin"/>
              </a:defRPr>
            </a:lvl1pPr>
            <a:lvl2pPr marL="914400" marR="0" lvl="1"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2pPr>
            <a:lvl3pPr marL="1371600" marR="0" lvl="2"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3pPr>
            <a:lvl4pPr marL="1828800" marR="0" lvl="3"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4pPr>
            <a:lvl5pPr marL="2286000" marR="0" lvl="4"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5pPr>
            <a:lvl6pPr marL="2743200" marR="0" lvl="5"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6pPr>
            <a:lvl7pPr marL="3200400" marR="0" lvl="6"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7pPr>
            <a:lvl8pPr marL="3657600" marR="0" lvl="7"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8pPr>
            <a:lvl9pPr marL="4114800" marR="0" lvl="8" indent="-317500" algn="ctr" rtl="0">
              <a:lnSpc>
                <a:spcPct val="115000"/>
              </a:lnSpc>
              <a:spcBef>
                <a:spcPts val="0"/>
              </a:spcBef>
              <a:spcAft>
                <a:spcPts val="0"/>
              </a:spcAft>
              <a:buClr>
                <a:schemeClr val="dk1"/>
              </a:buClr>
              <a:buSzPts val="2200"/>
              <a:buFont typeface="Montserrat Alternates"/>
              <a:buNone/>
              <a:defRPr sz="2200" b="1" i="0" u="none" strike="noStrike" cap="none">
                <a:solidFill>
                  <a:schemeClr val="dk1"/>
                </a:solidFill>
                <a:latin typeface="Montserrat Alternates"/>
                <a:ea typeface="Montserrat Alternates"/>
                <a:cs typeface="Montserrat Alternates"/>
                <a:sym typeface="Montserrat Alternates"/>
              </a:defRPr>
            </a:lvl9pPr>
          </a:lstStyle>
          <a:p>
            <a:pPr>
              <a:spcAft>
                <a:spcPts val="0"/>
              </a:spcAft>
            </a:pPr>
            <a:endParaRPr lang="en-US" sz="3200">
              <a:effectLst/>
            </a:endParaRPr>
          </a:p>
          <a:p>
            <a:pPr marL="457200" marR="0" lvl="1" indent="0">
              <a:spcBef>
                <a:spcPts val="0"/>
              </a:spcBef>
              <a:spcAft>
                <a:spcPts val="0"/>
              </a:spcAft>
              <a:buSzPts val="1000"/>
              <a:tabLst>
                <a:tab pos="914400" algn="l"/>
              </a:tabLst>
            </a:pPr>
            <a:r>
              <a:rPr lang="en-US" sz="1600" kern="0">
                <a:solidFill>
                  <a:schemeClr val="bg2"/>
                </a:solidFill>
                <a:effectLst/>
                <a:latin typeface="+mn-lt"/>
                <a:ea typeface="Times New Roman" panose="02020603050405020304" pitchFamily="18" charset="0"/>
                <a:cs typeface="Times New Roman" panose="02020603050405020304" pitchFamily="18" charset="0"/>
              </a:rPr>
              <a:t>“The only precedent for a constitutional convention is the 1787 Convention.”</a:t>
            </a:r>
            <a:endParaRPr lang="en-US" sz="1600" kern="100">
              <a:solidFill>
                <a:schemeClr val="bg2"/>
              </a:solidFill>
              <a:effectLst/>
              <a:latin typeface="+mn-lt"/>
              <a:ea typeface="Aptos" panose="020B0004020202020204" pitchFamily="34" charset="0"/>
              <a:cs typeface="Times New Roman" panose="02020603050405020304" pitchFamily="18" charset="0"/>
            </a:endParaRPr>
          </a:p>
        </p:txBody>
      </p:sp>
      <p:pic>
        <p:nvPicPr>
          <p:cNvPr id="12" name="Graphic 11">
            <a:extLst>
              <a:ext uri="{FF2B5EF4-FFF2-40B4-BE49-F238E27FC236}">
                <a16:creationId xmlns:a16="http://schemas.microsoft.com/office/drawing/2014/main" id="{F6491FAC-D6B0-7A81-80C6-56B87649F4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60" name="Google Shape;360;p47"/>
          <p:cNvSpPr txBox="1">
            <a:spLocks noGrp="1"/>
          </p:cNvSpPr>
          <p:nvPr>
            <p:ph type="title"/>
          </p:nvPr>
        </p:nvSpPr>
        <p:spPr>
          <a:xfrm>
            <a:off x="720000" y="445025"/>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a:t>States’</a:t>
            </a:r>
            <a:r>
              <a:rPr lang="pt-PT">
                <a:solidFill>
                  <a:schemeClr val="dk2"/>
                </a:solidFill>
              </a:rPr>
              <a:t> </a:t>
            </a:r>
            <a:r>
              <a:rPr lang="pt-PT" err="1">
                <a:solidFill>
                  <a:schemeClr val="dk2"/>
                </a:solidFill>
              </a:rPr>
              <a:t>Rescission</a:t>
            </a:r>
            <a:r>
              <a:rPr lang="pt-PT">
                <a:solidFill>
                  <a:schemeClr val="dk2"/>
                </a:solidFill>
              </a:rPr>
              <a:t> </a:t>
            </a:r>
            <a:r>
              <a:rPr lang="pt-PT" err="1">
                <a:solidFill>
                  <a:schemeClr val="dk2"/>
                </a:solidFill>
              </a:rPr>
              <a:t>Rights</a:t>
            </a:r>
            <a:endParaRPr>
              <a:solidFill>
                <a:schemeClr val="dk2"/>
              </a:solidFill>
            </a:endParaRPr>
          </a:p>
        </p:txBody>
      </p:sp>
      <p:sp>
        <p:nvSpPr>
          <p:cNvPr id="361" name="Google Shape;361;p47"/>
          <p:cNvSpPr txBox="1">
            <a:spLocks noGrp="1"/>
          </p:cNvSpPr>
          <p:nvPr>
            <p:ph type="subTitle" idx="1"/>
          </p:nvPr>
        </p:nvSpPr>
        <p:spPr>
          <a:xfrm>
            <a:off x="1095983" y="3131978"/>
            <a:ext cx="2635500" cy="7134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err="1"/>
              <a:t>Republican</a:t>
            </a:r>
            <a:br>
              <a:rPr lang="pt-PT"/>
            </a:br>
            <a:r>
              <a:rPr lang="pt-PT" err="1"/>
              <a:t>Government</a:t>
            </a:r>
            <a:endParaRPr/>
          </a:p>
        </p:txBody>
      </p:sp>
      <p:sp>
        <p:nvSpPr>
          <p:cNvPr id="362" name="Google Shape;362;p47"/>
          <p:cNvSpPr txBox="1">
            <a:spLocks noGrp="1"/>
          </p:cNvSpPr>
          <p:nvPr>
            <p:ph type="subTitle" idx="2"/>
          </p:nvPr>
        </p:nvSpPr>
        <p:spPr>
          <a:xfrm>
            <a:off x="5189492" y="3131978"/>
            <a:ext cx="3017806" cy="7134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err="1"/>
              <a:t>Representation</a:t>
            </a:r>
            <a:br>
              <a:rPr lang="pt-PT"/>
            </a:br>
            <a:r>
              <a:rPr lang="pt-PT" err="1"/>
              <a:t>Principle</a:t>
            </a:r>
            <a:endParaRPr/>
          </a:p>
        </p:txBody>
      </p:sp>
      <p:sp>
        <p:nvSpPr>
          <p:cNvPr id="6" name="Google Shape;9476;p88">
            <a:extLst>
              <a:ext uri="{FF2B5EF4-FFF2-40B4-BE49-F238E27FC236}">
                <a16:creationId xmlns:a16="http://schemas.microsoft.com/office/drawing/2014/main" id="{20888539-273F-5BE7-B70D-5270A0FE0BDC}"/>
              </a:ext>
            </a:extLst>
          </p:cNvPr>
          <p:cNvSpPr/>
          <p:nvPr/>
        </p:nvSpPr>
        <p:spPr>
          <a:xfrm>
            <a:off x="5989490" y="1750742"/>
            <a:ext cx="1187916" cy="1084869"/>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chemeClr val="accent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 name="Google Shape;9894;p88">
            <a:extLst>
              <a:ext uri="{FF2B5EF4-FFF2-40B4-BE49-F238E27FC236}">
                <a16:creationId xmlns:a16="http://schemas.microsoft.com/office/drawing/2014/main" id="{1857AAE8-0E80-0AC6-70F6-9308B98408AA}"/>
              </a:ext>
            </a:extLst>
          </p:cNvPr>
          <p:cNvSpPr/>
          <p:nvPr/>
        </p:nvSpPr>
        <p:spPr>
          <a:xfrm>
            <a:off x="1844691" y="1717289"/>
            <a:ext cx="1120778" cy="1118322"/>
          </a:xfrm>
          <a:custGeom>
            <a:avLst/>
            <a:gdLst/>
            <a:ahLst/>
            <a:cxnLst/>
            <a:rect l="l" t="t" r="r" b="b"/>
            <a:pathLst>
              <a:path w="9574" h="9553" extrusionOk="0">
                <a:moveTo>
                  <a:pt x="4811" y="290"/>
                </a:moveTo>
                <a:lnTo>
                  <a:pt x="8157" y="2230"/>
                </a:lnTo>
                <a:lnTo>
                  <a:pt x="7573" y="2230"/>
                </a:lnTo>
                <a:lnTo>
                  <a:pt x="4918" y="671"/>
                </a:lnTo>
                <a:cubicBezTo>
                  <a:pt x="4876" y="647"/>
                  <a:pt x="4838" y="635"/>
                  <a:pt x="4800" y="635"/>
                </a:cubicBezTo>
                <a:cubicBezTo>
                  <a:pt x="4763" y="635"/>
                  <a:pt x="4728" y="647"/>
                  <a:pt x="4692" y="671"/>
                </a:cubicBezTo>
                <a:lnTo>
                  <a:pt x="3989" y="1087"/>
                </a:lnTo>
                <a:cubicBezTo>
                  <a:pt x="3930" y="1135"/>
                  <a:pt x="3906" y="1206"/>
                  <a:pt x="3942" y="1278"/>
                </a:cubicBezTo>
                <a:cubicBezTo>
                  <a:pt x="3974" y="1318"/>
                  <a:pt x="4017" y="1348"/>
                  <a:pt x="4067" y="1348"/>
                </a:cubicBezTo>
                <a:cubicBezTo>
                  <a:pt x="4092" y="1348"/>
                  <a:pt x="4117" y="1341"/>
                  <a:pt x="4144" y="1326"/>
                </a:cubicBezTo>
                <a:lnTo>
                  <a:pt x="4811" y="933"/>
                </a:lnTo>
                <a:lnTo>
                  <a:pt x="7025" y="2230"/>
                </a:lnTo>
                <a:lnTo>
                  <a:pt x="2572" y="2230"/>
                </a:lnTo>
                <a:lnTo>
                  <a:pt x="3561" y="1671"/>
                </a:lnTo>
                <a:cubicBezTo>
                  <a:pt x="3620" y="1623"/>
                  <a:pt x="3644" y="1552"/>
                  <a:pt x="3608" y="1480"/>
                </a:cubicBezTo>
                <a:cubicBezTo>
                  <a:pt x="3576" y="1440"/>
                  <a:pt x="3533" y="1411"/>
                  <a:pt x="3483" y="1411"/>
                </a:cubicBezTo>
                <a:cubicBezTo>
                  <a:pt x="3459" y="1411"/>
                  <a:pt x="3433" y="1417"/>
                  <a:pt x="3406" y="1433"/>
                </a:cubicBezTo>
                <a:lnTo>
                  <a:pt x="2013" y="2254"/>
                </a:lnTo>
                <a:lnTo>
                  <a:pt x="1429" y="2254"/>
                </a:lnTo>
                <a:lnTo>
                  <a:pt x="4811" y="290"/>
                </a:lnTo>
                <a:close/>
                <a:moveTo>
                  <a:pt x="8621" y="2528"/>
                </a:moveTo>
                <a:lnTo>
                  <a:pt x="8621" y="3207"/>
                </a:lnTo>
                <a:lnTo>
                  <a:pt x="965" y="3207"/>
                </a:lnTo>
                <a:lnTo>
                  <a:pt x="965" y="2528"/>
                </a:lnTo>
                <a:close/>
                <a:moveTo>
                  <a:pt x="2644" y="3469"/>
                </a:moveTo>
                <a:cubicBezTo>
                  <a:pt x="2692" y="3469"/>
                  <a:pt x="2727" y="3481"/>
                  <a:pt x="2751" y="3516"/>
                </a:cubicBezTo>
                <a:cubicBezTo>
                  <a:pt x="2787" y="3540"/>
                  <a:pt x="2799" y="3576"/>
                  <a:pt x="2799" y="3623"/>
                </a:cubicBezTo>
                <a:cubicBezTo>
                  <a:pt x="2799" y="3695"/>
                  <a:pt x="2739" y="3754"/>
                  <a:pt x="2668" y="3754"/>
                </a:cubicBezTo>
                <a:cubicBezTo>
                  <a:pt x="2620" y="3754"/>
                  <a:pt x="2596" y="3731"/>
                  <a:pt x="2561" y="3707"/>
                </a:cubicBezTo>
                <a:cubicBezTo>
                  <a:pt x="2528" y="3666"/>
                  <a:pt x="2479" y="3648"/>
                  <a:pt x="2432" y="3648"/>
                </a:cubicBezTo>
                <a:cubicBezTo>
                  <a:pt x="2410" y="3648"/>
                  <a:pt x="2389" y="3652"/>
                  <a:pt x="2370" y="3659"/>
                </a:cubicBezTo>
                <a:cubicBezTo>
                  <a:pt x="2299" y="3695"/>
                  <a:pt x="2251" y="3754"/>
                  <a:pt x="2251" y="3826"/>
                </a:cubicBezTo>
                <a:lnTo>
                  <a:pt x="2251" y="7707"/>
                </a:lnTo>
                <a:lnTo>
                  <a:pt x="1703" y="7707"/>
                </a:lnTo>
                <a:lnTo>
                  <a:pt x="1703" y="3826"/>
                </a:lnTo>
                <a:cubicBezTo>
                  <a:pt x="1703" y="3754"/>
                  <a:pt x="1656" y="3683"/>
                  <a:pt x="1584" y="3659"/>
                </a:cubicBezTo>
                <a:cubicBezTo>
                  <a:pt x="1568" y="3653"/>
                  <a:pt x="1551" y="3650"/>
                  <a:pt x="1532" y="3650"/>
                </a:cubicBezTo>
                <a:cubicBezTo>
                  <a:pt x="1482" y="3650"/>
                  <a:pt x="1425" y="3672"/>
                  <a:pt x="1382" y="3707"/>
                </a:cubicBezTo>
                <a:cubicBezTo>
                  <a:pt x="1358" y="3742"/>
                  <a:pt x="1322" y="3754"/>
                  <a:pt x="1287" y="3754"/>
                </a:cubicBezTo>
                <a:cubicBezTo>
                  <a:pt x="1239" y="3754"/>
                  <a:pt x="1203" y="3731"/>
                  <a:pt x="1179" y="3707"/>
                </a:cubicBezTo>
                <a:cubicBezTo>
                  <a:pt x="1144" y="3683"/>
                  <a:pt x="1132" y="3647"/>
                  <a:pt x="1132" y="3600"/>
                </a:cubicBezTo>
                <a:cubicBezTo>
                  <a:pt x="1132" y="3528"/>
                  <a:pt x="1203" y="3469"/>
                  <a:pt x="1287" y="3469"/>
                </a:cubicBezTo>
                <a:close/>
                <a:moveTo>
                  <a:pt x="5537" y="3481"/>
                </a:moveTo>
                <a:cubicBezTo>
                  <a:pt x="5573" y="3481"/>
                  <a:pt x="5609" y="3504"/>
                  <a:pt x="5644" y="3528"/>
                </a:cubicBezTo>
                <a:cubicBezTo>
                  <a:pt x="5668" y="3564"/>
                  <a:pt x="5692" y="3588"/>
                  <a:pt x="5692" y="3635"/>
                </a:cubicBezTo>
                <a:cubicBezTo>
                  <a:pt x="5692" y="3707"/>
                  <a:pt x="5632" y="3766"/>
                  <a:pt x="5549" y="3766"/>
                </a:cubicBezTo>
                <a:cubicBezTo>
                  <a:pt x="5513" y="3766"/>
                  <a:pt x="5478" y="3754"/>
                  <a:pt x="5454" y="3719"/>
                </a:cubicBezTo>
                <a:cubicBezTo>
                  <a:pt x="5424" y="3681"/>
                  <a:pt x="5376" y="3663"/>
                  <a:pt x="5329" y="3663"/>
                </a:cubicBezTo>
                <a:cubicBezTo>
                  <a:pt x="5301" y="3663"/>
                  <a:pt x="5274" y="3670"/>
                  <a:pt x="5251" y="3683"/>
                </a:cubicBezTo>
                <a:cubicBezTo>
                  <a:pt x="5180" y="3707"/>
                  <a:pt x="5132" y="3766"/>
                  <a:pt x="5132" y="3838"/>
                </a:cubicBezTo>
                <a:lnTo>
                  <a:pt x="5132" y="7731"/>
                </a:lnTo>
                <a:lnTo>
                  <a:pt x="4585" y="7731"/>
                </a:lnTo>
                <a:lnTo>
                  <a:pt x="4585" y="3838"/>
                </a:lnTo>
                <a:cubicBezTo>
                  <a:pt x="4585" y="3766"/>
                  <a:pt x="4537" y="3695"/>
                  <a:pt x="4466" y="3683"/>
                </a:cubicBezTo>
                <a:cubicBezTo>
                  <a:pt x="4439" y="3670"/>
                  <a:pt x="4412" y="3663"/>
                  <a:pt x="4386" y="3663"/>
                </a:cubicBezTo>
                <a:cubicBezTo>
                  <a:pt x="4344" y="3663"/>
                  <a:pt x="4305" y="3681"/>
                  <a:pt x="4275" y="3719"/>
                </a:cubicBezTo>
                <a:cubicBezTo>
                  <a:pt x="4239" y="3754"/>
                  <a:pt x="4216" y="3766"/>
                  <a:pt x="4168" y="3766"/>
                </a:cubicBezTo>
                <a:cubicBezTo>
                  <a:pt x="4120" y="3766"/>
                  <a:pt x="4096" y="3754"/>
                  <a:pt x="4061" y="3719"/>
                </a:cubicBezTo>
                <a:cubicBezTo>
                  <a:pt x="4037" y="3695"/>
                  <a:pt x="4025" y="3659"/>
                  <a:pt x="4025" y="3623"/>
                </a:cubicBezTo>
                <a:cubicBezTo>
                  <a:pt x="4025" y="3540"/>
                  <a:pt x="4096" y="3481"/>
                  <a:pt x="4168" y="3481"/>
                </a:cubicBezTo>
                <a:close/>
                <a:moveTo>
                  <a:pt x="8395" y="3481"/>
                </a:moveTo>
                <a:cubicBezTo>
                  <a:pt x="8442" y="3481"/>
                  <a:pt x="8466" y="3492"/>
                  <a:pt x="8502" y="3528"/>
                </a:cubicBezTo>
                <a:cubicBezTo>
                  <a:pt x="8526" y="3552"/>
                  <a:pt x="8538" y="3588"/>
                  <a:pt x="8538" y="3635"/>
                </a:cubicBezTo>
                <a:cubicBezTo>
                  <a:pt x="8526" y="3695"/>
                  <a:pt x="8466" y="3754"/>
                  <a:pt x="8407" y="3754"/>
                </a:cubicBezTo>
                <a:cubicBezTo>
                  <a:pt x="8371" y="3754"/>
                  <a:pt x="8335" y="3742"/>
                  <a:pt x="8311" y="3707"/>
                </a:cubicBezTo>
                <a:cubicBezTo>
                  <a:pt x="8279" y="3666"/>
                  <a:pt x="8224" y="3648"/>
                  <a:pt x="8174" y="3648"/>
                </a:cubicBezTo>
                <a:cubicBezTo>
                  <a:pt x="8150" y="3648"/>
                  <a:pt x="8128" y="3652"/>
                  <a:pt x="8109" y="3659"/>
                </a:cubicBezTo>
                <a:cubicBezTo>
                  <a:pt x="8037" y="3695"/>
                  <a:pt x="7990" y="3754"/>
                  <a:pt x="7990" y="3826"/>
                </a:cubicBezTo>
                <a:lnTo>
                  <a:pt x="7990" y="7707"/>
                </a:lnTo>
                <a:lnTo>
                  <a:pt x="7442" y="7707"/>
                </a:lnTo>
                <a:lnTo>
                  <a:pt x="7442" y="6314"/>
                </a:lnTo>
                <a:cubicBezTo>
                  <a:pt x="7442" y="6243"/>
                  <a:pt x="7383" y="6183"/>
                  <a:pt x="7311" y="6183"/>
                </a:cubicBezTo>
                <a:cubicBezTo>
                  <a:pt x="7240" y="6183"/>
                  <a:pt x="7180" y="6243"/>
                  <a:pt x="7180" y="6314"/>
                </a:cubicBezTo>
                <a:lnTo>
                  <a:pt x="7180" y="7743"/>
                </a:lnTo>
                <a:cubicBezTo>
                  <a:pt x="7097" y="7791"/>
                  <a:pt x="7061" y="7862"/>
                  <a:pt x="7061" y="7945"/>
                </a:cubicBezTo>
                <a:lnTo>
                  <a:pt x="7061" y="8148"/>
                </a:lnTo>
                <a:lnTo>
                  <a:pt x="5549" y="8148"/>
                </a:lnTo>
                <a:lnTo>
                  <a:pt x="5549" y="7969"/>
                </a:lnTo>
                <a:cubicBezTo>
                  <a:pt x="5549" y="7874"/>
                  <a:pt x="5513" y="7803"/>
                  <a:pt x="5430" y="7755"/>
                </a:cubicBezTo>
                <a:lnTo>
                  <a:pt x="5430" y="4016"/>
                </a:lnTo>
                <a:cubicBezTo>
                  <a:pt x="5465" y="4034"/>
                  <a:pt x="5500" y="4045"/>
                  <a:pt x="5535" y="4045"/>
                </a:cubicBezTo>
                <a:cubicBezTo>
                  <a:pt x="5547" y="4045"/>
                  <a:pt x="5560" y="4043"/>
                  <a:pt x="5573" y="4040"/>
                </a:cubicBezTo>
                <a:cubicBezTo>
                  <a:pt x="5787" y="4040"/>
                  <a:pt x="5966" y="3862"/>
                  <a:pt x="5966" y="3635"/>
                </a:cubicBezTo>
                <a:cubicBezTo>
                  <a:pt x="5966" y="3576"/>
                  <a:pt x="5966" y="3528"/>
                  <a:pt x="5954" y="3481"/>
                </a:cubicBezTo>
                <a:lnTo>
                  <a:pt x="6656" y="3481"/>
                </a:lnTo>
                <a:cubicBezTo>
                  <a:pt x="6633" y="3516"/>
                  <a:pt x="6633" y="3564"/>
                  <a:pt x="6621" y="3600"/>
                </a:cubicBezTo>
                <a:cubicBezTo>
                  <a:pt x="6621" y="3719"/>
                  <a:pt x="6656" y="3826"/>
                  <a:pt x="6740" y="3921"/>
                </a:cubicBezTo>
                <a:cubicBezTo>
                  <a:pt x="6811" y="4004"/>
                  <a:pt x="6942" y="4052"/>
                  <a:pt x="7037" y="4052"/>
                </a:cubicBezTo>
                <a:cubicBezTo>
                  <a:pt x="7085" y="4052"/>
                  <a:pt x="7133" y="4028"/>
                  <a:pt x="7168" y="4016"/>
                </a:cubicBezTo>
                <a:lnTo>
                  <a:pt x="7168" y="5636"/>
                </a:lnTo>
                <a:cubicBezTo>
                  <a:pt x="7168" y="5719"/>
                  <a:pt x="7228" y="5778"/>
                  <a:pt x="7311" y="5778"/>
                </a:cubicBezTo>
                <a:cubicBezTo>
                  <a:pt x="7383" y="5778"/>
                  <a:pt x="7442" y="5719"/>
                  <a:pt x="7442" y="5636"/>
                </a:cubicBezTo>
                <a:lnTo>
                  <a:pt x="7442" y="3838"/>
                </a:lnTo>
                <a:cubicBezTo>
                  <a:pt x="7442" y="3766"/>
                  <a:pt x="7395" y="3695"/>
                  <a:pt x="7323" y="3671"/>
                </a:cubicBezTo>
                <a:cubicBezTo>
                  <a:pt x="7301" y="3667"/>
                  <a:pt x="7278" y="3665"/>
                  <a:pt x="7255" y="3665"/>
                </a:cubicBezTo>
                <a:cubicBezTo>
                  <a:pt x="7205" y="3665"/>
                  <a:pt x="7157" y="3678"/>
                  <a:pt x="7133" y="3719"/>
                </a:cubicBezTo>
                <a:cubicBezTo>
                  <a:pt x="7097" y="3754"/>
                  <a:pt x="7073" y="3766"/>
                  <a:pt x="7025" y="3766"/>
                </a:cubicBezTo>
                <a:cubicBezTo>
                  <a:pt x="6978" y="3766"/>
                  <a:pt x="6954" y="3754"/>
                  <a:pt x="6918" y="3719"/>
                </a:cubicBezTo>
                <a:cubicBezTo>
                  <a:pt x="6894" y="3695"/>
                  <a:pt x="6871" y="3659"/>
                  <a:pt x="6871" y="3612"/>
                </a:cubicBezTo>
                <a:cubicBezTo>
                  <a:pt x="6871" y="3540"/>
                  <a:pt x="6954" y="3481"/>
                  <a:pt x="7025" y="3481"/>
                </a:cubicBezTo>
                <a:close/>
                <a:moveTo>
                  <a:pt x="2382" y="7993"/>
                </a:moveTo>
                <a:lnTo>
                  <a:pt x="2382" y="8160"/>
                </a:lnTo>
                <a:lnTo>
                  <a:pt x="1572" y="8160"/>
                </a:lnTo>
                <a:lnTo>
                  <a:pt x="1572" y="7993"/>
                </a:lnTo>
                <a:close/>
                <a:moveTo>
                  <a:pt x="3751" y="3481"/>
                </a:moveTo>
                <a:cubicBezTo>
                  <a:pt x="3739" y="3516"/>
                  <a:pt x="3739" y="3564"/>
                  <a:pt x="3715" y="3600"/>
                </a:cubicBezTo>
                <a:cubicBezTo>
                  <a:pt x="3715" y="3719"/>
                  <a:pt x="3751" y="3826"/>
                  <a:pt x="3835" y="3921"/>
                </a:cubicBezTo>
                <a:cubicBezTo>
                  <a:pt x="3918" y="4004"/>
                  <a:pt x="4037" y="4052"/>
                  <a:pt x="4132" y="4052"/>
                </a:cubicBezTo>
                <a:cubicBezTo>
                  <a:pt x="4180" y="4052"/>
                  <a:pt x="4227" y="4028"/>
                  <a:pt x="4275" y="4016"/>
                </a:cubicBezTo>
                <a:lnTo>
                  <a:pt x="4275" y="7755"/>
                </a:lnTo>
                <a:cubicBezTo>
                  <a:pt x="4192" y="7803"/>
                  <a:pt x="4156" y="7874"/>
                  <a:pt x="4156" y="7957"/>
                </a:cubicBezTo>
                <a:lnTo>
                  <a:pt x="4156" y="8160"/>
                </a:lnTo>
                <a:lnTo>
                  <a:pt x="2644" y="8160"/>
                </a:lnTo>
                <a:lnTo>
                  <a:pt x="2644" y="7969"/>
                </a:lnTo>
                <a:cubicBezTo>
                  <a:pt x="2668" y="7874"/>
                  <a:pt x="2608" y="7803"/>
                  <a:pt x="2537" y="7755"/>
                </a:cubicBezTo>
                <a:lnTo>
                  <a:pt x="2537" y="4016"/>
                </a:lnTo>
                <a:cubicBezTo>
                  <a:pt x="2563" y="4034"/>
                  <a:pt x="2595" y="4045"/>
                  <a:pt x="2630" y="4045"/>
                </a:cubicBezTo>
                <a:cubicBezTo>
                  <a:pt x="2642" y="4045"/>
                  <a:pt x="2655" y="4043"/>
                  <a:pt x="2668" y="4040"/>
                </a:cubicBezTo>
                <a:cubicBezTo>
                  <a:pt x="2894" y="4040"/>
                  <a:pt x="3073" y="3862"/>
                  <a:pt x="3073" y="3635"/>
                </a:cubicBezTo>
                <a:cubicBezTo>
                  <a:pt x="3073" y="3576"/>
                  <a:pt x="3073" y="3528"/>
                  <a:pt x="3049" y="3481"/>
                </a:cubicBezTo>
                <a:close/>
                <a:moveTo>
                  <a:pt x="5251" y="7993"/>
                </a:moveTo>
                <a:lnTo>
                  <a:pt x="5251" y="8160"/>
                </a:lnTo>
                <a:lnTo>
                  <a:pt x="4454" y="8160"/>
                </a:lnTo>
                <a:lnTo>
                  <a:pt x="4454" y="7993"/>
                </a:lnTo>
                <a:close/>
                <a:moveTo>
                  <a:pt x="8109" y="7993"/>
                </a:moveTo>
                <a:lnTo>
                  <a:pt x="8109" y="8160"/>
                </a:lnTo>
                <a:lnTo>
                  <a:pt x="7311" y="8160"/>
                </a:lnTo>
                <a:lnTo>
                  <a:pt x="7311" y="7993"/>
                </a:lnTo>
                <a:close/>
                <a:moveTo>
                  <a:pt x="8454" y="8445"/>
                </a:moveTo>
                <a:cubicBezTo>
                  <a:pt x="8526" y="8445"/>
                  <a:pt x="8573" y="8505"/>
                  <a:pt x="8573" y="8565"/>
                </a:cubicBezTo>
                <a:lnTo>
                  <a:pt x="8573" y="8719"/>
                </a:lnTo>
                <a:lnTo>
                  <a:pt x="4001" y="8719"/>
                </a:lnTo>
                <a:cubicBezTo>
                  <a:pt x="3930" y="8719"/>
                  <a:pt x="3870" y="8779"/>
                  <a:pt x="3870" y="8862"/>
                </a:cubicBezTo>
                <a:cubicBezTo>
                  <a:pt x="3870" y="8934"/>
                  <a:pt x="3930" y="8993"/>
                  <a:pt x="4001" y="8993"/>
                </a:cubicBezTo>
                <a:lnTo>
                  <a:pt x="8728" y="8993"/>
                </a:lnTo>
                <a:cubicBezTo>
                  <a:pt x="8799" y="8993"/>
                  <a:pt x="8859" y="9053"/>
                  <a:pt x="8859" y="9124"/>
                </a:cubicBezTo>
                <a:lnTo>
                  <a:pt x="8859" y="9279"/>
                </a:lnTo>
                <a:lnTo>
                  <a:pt x="715" y="9279"/>
                </a:lnTo>
                <a:lnTo>
                  <a:pt x="715" y="9136"/>
                </a:lnTo>
                <a:cubicBezTo>
                  <a:pt x="715" y="9065"/>
                  <a:pt x="775" y="9005"/>
                  <a:pt x="846" y="9005"/>
                </a:cubicBezTo>
                <a:lnTo>
                  <a:pt x="3323" y="9005"/>
                </a:lnTo>
                <a:cubicBezTo>
                  <a:pt x="3394" y="9005"/>
                  <a:pt x="3454" y="8946"/>
                  <a:pt x="3454" y="8874"/>
                </a:cubicBezTo>
                <a:cubicBezTo>
                  <a:pt x="3454" y="8803"/>
                  <a:pt x="3394" y="8743"/>
                  <a:pt x="3323" y="8743"/>
                </a:cubicBezTo>
                <a:lnTo>
                  <a:pt x="1013" y="8743"/>
                </a:lnTo>
                <a:lnTo>
                  <a:pt x="1013" y="8565"/>
                </a:lnTo>
                <a:cubicBezTo>
                  <a:pt x="1013" y="8481"/>
                  <a:pt x="1072" y="8445"/>
                  <a:pt x="1132" y="8445"/>
                </a:cubicBezTo>
                <a:close/>
                <a:moveTo>
                  <a:pt x="4781" y="1"/>
                </a:moveTo>
                <a:cubicBezTo>
                  <a:pt x="4736" y="1"/>
                  <a:pt x="4692" y="10"/>
                  <a:pt x="4656" y="28"/>
                </a:cubicBezTo>
                <a:lnTo>
                  <a:pt x="810" y="2278"/>
                </a:lnTo>
                <a:cubicBezTo>
                  <a:pt x="787" y="2278"/>
                  <a:pt x="775" y="2290"/>
                  <a:pt x="775" y="2314"/>
                </a:cubicBezTo>
                <a:cubicBezTo>
                  <a:pt x="715" y="2349"/>
                  <a:pt x="667" y="2445"/>
                  <a:pt x="667" y="2516"/>
                </a:cubicBezTo>
                <a:lnTo>
                  <a:pt x="667" y="3219"/>
                </a:lnTo>
                <a:cubicBezTo>
                  <a:pt x="667" y="3350"/>
                  <a:pt x="763" y="3457"/>
                  <a:pt x="882" y="3481"/>
                </a:cubicBezTo>
                <a:cubicBezTo>
                  <a:pt x="858" y="3528"/>
                  <a:pt x="846" y="3564"/>
                  <a:pt x="846" y="3600"/>
                </a:cubicBezTo>
                <a:cubicBezTo>
                  <a:pt x="846" y="3719"/>
                  <a:pt x="882" y="3826"/>
                  <a:pt x="965" y="3921"/>
                </a:cubicBezTo>
                <a:cubicBezTo>
                  <a:pt x="1048" y="4004"/>
                  <a:pt x="1168" y="4052"/>
                  <a:pt x="1263" y="4052"/>
                </a:cubicBezTo>
                <a:cubicBezTo>
                  <a:pt x="1310" y="4052"/>
                  <a:pt x="1358" y="4028"/>
                  <a:pt x="1406" y="4016"/>
                </a:cubicBezTo>
                <a:lnTo>
                  <a:pt x="1406" y="7755"/>
                </a:lnTo>
                <a:cubicBezTo>
                  <a:pt x="1322" y="7803"/>
                  <a:pt x="1287" y="7874"/>
                  <a:pt x="1287" y="7957"/>
                </a:cubicBezTo>
                <a:lnTo>
                  <a:pt x="1287" y="8160"/>
                </a:lnTo>
                <a:lnTo>
                  <a:pt x="1120" y="8160"/>
                </a:lnTo>
                <a:cubicBezTo>
                  <a:pt x="894" y="8160"/>
                  <a:pt x="715" y="8338"/>
                  <a:pt x="715" y="8553"/>
                </a:cubicBezTo>
                <a:lnTo>
                  <a:pt x="715" y="8743"/>
                </a:lnTo>
                <a:cubicBezTo>
                  <a:pt x="548" y="8791"/>
                  <a:pt x="417" y="8946"/>
                  <a:pt x="417" y="9136"/>
                </a:cubicBezTo>
                <a:lnTo>
                  <a:pt x="417" y="9291"/>
                </a:lnTo>
                <a:lnTo>
                  <a:pt x="132" y="9291"/>
                </a:lnTo>
                <a:cubicBezTo>
                  <a:pt x="60" y="9291"/>
                  <a:pt x="1" y="9350"/>
                  <a:pt x="1" y="9422"/>
                </a:cubicBezTo>
                <a:cubicBezTo>
                  <a:pt x="1" y="9493"/>
                  <a:pt x="60" y="9553"/>
                  <a:pt x="132" y="9553"/>
                </a:cubicBezTo>
                <a:lnTo>
                  <a:pt x="9442" y="9553"/>
                </a:lnTo>
                <a:cubicBezTo>
                  <a:pt x="9514" y="9553"/>
                  <a:pt x="9573" y="9493"/>
                  <a:pt x="9573" y="9422"/>
                </a:cubicBezTo>
                <a:cubicBezTo>
                  <a:pt x="9573" y="9350"/>
                  <a:pt x="9514" y="9291"/>
                  <a:pt x="9442" y="9291"/>
                </a:cubicBezTo>
                <a:lnTo>
                  <a:pt x="9157" y="9291"/>
                </a:lnTo>
                <a:lnTo>
                  <a:pt x="9157" y="9136"/>
                </a:lnTo>
                <a:cubicBezTo>
                  <a:pt x="9157" y="8957"/>
                  <a:pt x="9038" y="8803"/>
                  <a:pt x="8859" y="8743"/>
                </a:cubicBezTo>
                <a:lnTo>
                  <a:pt x="8859" y="8565"/>
                </a:lnTo>
                <a:cubicBezTo>
                  <a:pt x="8859" y="8338"/>
                  <a:pt x="8680" y="8160"/>
                  <a:pt x="8454" y="8160"/>
                </a:cubicBezTo>
                <a:lnTo>
                  <a:pt x="8395" y="8160"/>
                </a:lnTo>
                <a:lnTo>
                  <a:pt x="8395" y="7969"/>
                </a:lnTo>
                <a:cubicBezTo>
                  <a:pt x="8395" y="7874"/>
                  <a:pt x="8347" y="7803"/>
                  <a:pt x="8276" y="7755"/>
                </a:cubicBezTo>
                <a:lnTo>
                  <a:pt x="8276" y="4016"/>
                </a:lnTo>
                <a:cubicBezTo>
                  <a:pt x="8310" y="4034"/>
                  <a:pt x="8345" y="4045"/>
                  <a:pt x="8375" y="4045"/>
                </a:cubicBezTo>
                <a:cubicBezTo>
                  <a:pt x="8387" y="4045"/>
                  <a:pt x="8397" y="4043"/>
                  <a:pt x="8407" y="4040"/>
                </a:cubicBezTo>
                <a:cubicBezTo>
                  <a:pt x="8633" y="4040"/>
                  <a:pt x="8811" y="3862"/>
                  <a:pt x="8811" y="3635"/>
                </a:cubicBezTo>
                <a:cubicBezTo>
                  <a:pt x="8811" y="3564"/>
                  <a:pt x="8799" y="3504"/>
                  <a:pt x="8764" y="3421"/>
                </a:cubicBezTo>
                <a:cubicBezTo>
                  <a:pt x="8835" y="3385"/>
                  <a:pt x="8883" y="3290"/>
                  <a:pt x="8883" y="3207"/>
                </a:cubicBezTo>
                <a:lnTo>
                  <a:pt x="8883" y="2504"/>
                </a:lnTo>
                <a:cubicBezTo>
                  <a:pt x="8883" y="2397"/>
                  <a:pt x="8823" y="2314"/>
                  <a:pt x="8740" y="2266"/>
                </a:cubicBezTo>
                <a:lnTo>
                  <a:pt x="4906" y="28"/>
                </a:lnTo>
                <a:cubicBezTo>
                  <a:pt x="4870" y="10"/>
                  <a:pt x="4826" y="1"/>
                  <a:pt x="4781" y="1"/>
                </a:cubicBezTo>
                <a:close/>
              </a:path>
            </a:pathLst>
          </a:custGeom>
          <a:solidFill>
            <a:schemeClr val="accent1"/>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 name="Straight Arrow Connector 8">
            <a:extLst>
              <a:ext uri="{FF2B5EF4-FFF2-40B4-BE49-F238E27FC236}">
                <a16:creationId xmlns:a16="http://schemas.microsoft.com/office/drawing/2014/main" id="{5572B166-C0FA-14D1-FB59-082D68B69690}"/>
              </a:ext>
            </a:extLst>
          </p:cNvPr>
          <p:cNvCxnSpPr>
            <a:cxnSpLocks/>
          </p:cNvCxnSpPr>
          <p:nvPr/>
        </p:nvCxnSpPr>
        <p:spPr>
          <a:xfrm>
            <a:off x="3709180" y="2262044"/>
            <a:ext cx="1458009" cy="0"/>
          </a:xfrm>
          <a:prstGeom prst="straightConnector1">
            <a:avLst/>
          </a:prstGeom>
          <a:ln>
            <a:solidFill>
              <a:schemeClr val="accent1"/>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2116753-6FF9-CCA8-A44A-7BCC4C0237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941227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subTitle" idx="7"/>
          </p:nvPr>
        </p:nvSpPr>
        <p:spPr>
          <a:xfrm>
            <a:off x="425168" y="2048116"/>
            <a:ext cx="4280646" cy="484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pt-PT"/>
              <a:t>Simulation Concerns:</a:t>
            </a:r>
            <a:endParaRPr/>
          </a:p>
        </p:txBody>
      </p:sp>
      <p:sp>
        <p:nvSpPr>
          <p:cNvPr id="392" name="Google Shape;392;p50"/>
          <p:cNvSpPr txBox="1">
            <a:spLocks noGrp="1"/>
          </p:cNvSpPr>
          <p:nvPr>
            <p:ph type="subTitle" idx="4"/>
          </p:nvPr>
        </p:nvSpPr>
        <p:spPr>
          <a:xfrm>
            <a:off x="4795024" y="3144307"/>
            <a:ext cx="3523785" cy="7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kern="0">
                <a:solidFill>
                  <a:schemeClr val="bg2"/>
                </a:solidFill>
                <a:effectLst/>
                <a:latin typeface="+mn-lt"/>
                <a:ea typeface="Times New Roman" panose="02020603050405020304" pitchFamily="18" charset="0"/>
              </a:rPr>
              <a:t>Unpredictable changes and representation issues</a:t>
            </a:r>
            <a:endParaRPr>
              <a:solidFill>
                <a:schemeClr val="bg2"/>
              </a:solidFill>
              <a:latin typeface="+mn-lt"/>
            </a:endParaRPr>
          </a:p>
        </p:txBody>
      </p:sp>
      <p:sp>
        <p:nvSpPr>
          <p:cNvPr id="394" name="Google Shape;394;p50"/>
          <p:cNvSpPr txBox="1">
            <a:spLocks noGrp="1"/>
          </p:cNvSpPr>
          <p:nvPr>
            <p:ph type="subTitle" idx="1"/>
          </p:nvPr>
        </p:nvSpPr>
        <p:spPr>
          <a:xfrm>
            <a:off x="4745588" y="1974758"/>
            <a:ext cx="3160625" cy="71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t-PT" sz="2000"/>
              <a:t>Bias in </a:t>
            </a:r>
            <a:r>
              <a:rPr lang="pt-PT" sz="2000" err="1"/>
              <a:t>delegate</a:t>
            </a:r>
            <a:r>
              <a:rPr lang="pt-PT" sz="2000"/>
              <a:t> </a:t>
            </a:r>
            <a:r>
              <a:rPr lang="pt-PT" sz="2000" err="1"/>
              <a:t>selection</a:t>
            </a:r>
            <a:endParaRPr sz="2000"/>
          </a:p>
        </p:txBody>
      </p:sp>
      <p:sp>
        <p:nvSpPr>
          <p:cNvPr id="395" name="Google Shape;395;p50"/>
          <p:cNvSpPr txBox="1">
            <a:spLocks noGrp="1"/>
          </p:cNvSpPr>
          <p:nvPr>
            <p:ph type="subTitle" idx="13"/>
          </p:nvPr>
        </p:nvSpPr>
        <p:spPr>
          <a:xfrm>
            <a:off x="993880" y="3179658"/>
            <a:ext cx="3711934" cy="484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pt-PT"/>
              <a:t>Real-world Risks:</a:t>
            </a:r>
            <a:endParaRPr/>
          </a:p>
        </p:txBody>
      </p:sp>
      <p:sp>
        <p:nvSpPr>
          <p:cNvPr id="396" name="Google Shape;396;p5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err="1"/>
              <a:t>Delegate</a:t>
            </a:r>
            <a:r>
              <a:rPr lang="pt-PT"/>
              <a:t> </a:t>
            </a:r>
            <a:r>
              <a:rPr lang="pt-PT" err="1">
                <a:solidFill>
                  <a:schemeClr val="dk2"/>
                </a:solidFill>
              </a:rPr>
              <a:t>Selection</a:t>
            </a:r>
            <a:r>
              <a:rPr lang="pt-PT">
                <a:solidFill>
                  <a:schemeClr val="dk2"/>
                </a:solidFill>
              </a:rPr>
              <a:t> </a:t>
            </a:r>
            <a:r>
              <a:rPr lang="pt-PT" err="1">
                <a:solidFill>
                  <a:schemeClr val="dk2"/>
                </a:solidFill>
              </a:rPr>
              <a:t>Concerns</a:t>
            </a:r>
            <a:endParaRPr>
              <a:solidFill>
                <a:schemeClr val="dk2"/>
              </a:solidFill>
            </a:endParaRPr>
          </a:p>
        </p:txBody>
      </p:sp>
      <p:pic>
        <p:nvPicPr>
          <p:cNvPr id="18" name="Graphic 17">
            <a:extLst>
              <a:ext uri="{FF2B5EF4-FFF2-40B4-BE49-F238E27FC236}">
                <a16:creationId xmlns:a16="http://schemas.microsoft.com/office/drawing/2014/main" id="{884208E3-7D15-3A34-68AA-05B4E83466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3"/>
          <p:cNvPicPr preferRelativeResize="0">
            <a:picLocks noGrp="1"/>
          </p:cNvPicPr>
          <p:nvPr>
            <p:ph type="pic" idx="2"/>
          </p:nvPr>
        </p:nvPicPr>
        <p:blipFill rotWithShape="1">
          <a:blip r:embed="rId3" cstate="screen">
            <a:alphaModFix amt="50000"/>
            <a:extLst>
              <a:ext uri="{28A0092B-C50C-407E-A947-70E740481C1C}">
                <a14:useLocalDpi xmlns:a14="http://schemas.microsoft.com/office/drawing/2010/main"/>
              </a:ext>
            </a:extLst>
          </a:blip>
          <a:srcRect/>
          <a:stretch/>
        </p:blipFill>
        <p:spPr>
          <a:xfrm>
            <a:off x="0" y="-6300"/>
            <a:ext cx="5587999" cy="5143501"/>
          </a:xfrm>
          <a:prstGeom prst="rect">
            <a:avLst/>
          </a:prstGeom>
        </p:spPr>
      </p:pic>
      <p:sp>
        <p:nvSpPr>
          <p:cNvPr id="321" name="Google Shape;321;p43"/>
          <p:cNvSpPr/>
          <p:nvPr/>
        </p:nvSpPr>
        <p:spPr>
          <a:xfrm rot="-5400000">
            <a:off x="2864622" y="-674700"/>
            <a:ext cx="51435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3"/>
          <p:cNvSpPr txBox="1">
            <a:spLocks noGrp="1"/>
          </p:cNvSpPr>
          <p:nvPr>
            <p:ph type="subTitle" idx="1"/>
          </p:nvPr>
        </p:nvSpPr>
        <p:spPr>
          <a:xfrm>
            <a:off x="3289610" y="2062977"/>
            <a:ext cx="5185317" cy="228109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742950" marR="0" lvl="1" indent="-285750" algn="l">
              <a:spcBef>
                <a:spcPts val="0"/>
              </a:spcBef>
              <a:spcAft>
                <a:spcPts val="0"/>
              </a:spcAft>
              <a:buSzPct val="120000"/>
              <a:buFont typeface="Wingdings" pitchFamily="2" charset="2"/>
              <a:buChar char="ü"/>
              <a:tabLst>
                <a:tab pos="914400" algn="l"/>
              </a:tabLst>
            </a:pPr>
            <a:r>
              <a:rPr lang="en-US" sz="2000" kern="0">
                <a:solidFill>
                  <a:schemeClr val="bg2"/>
                </a:solidFill>
                <a:effectLst/>
                <a:latin typeface="+mn-lt"/>
                <a:ea typeface="Times New Roman" panose="02020603050405020304" pitchFamily="18" charset="0"/>
                <a:cs typeface="Times New Roman" panose="02020603050405020304" pitchFamily="18" charset="0"/>
              </a:rPr>
              <a:t>Balanced budget: </a:t>
            </a:r>
            <a:r>
              <a:rPr lang="en-US" sz="2000" kern="0">
                <a:solidFill>
                  <a:schemeClr val="accent1"/>
                </a:solidFill>
                <a:effectLst/>
                <a:latin typeface="+mn-lt"/>
                <a:ea typeface="Times New Roman" panose="02020603050405020304" pitchFamily="18" charset="0"/>
                <a:cs typeface="Times New Roman" panose="02020603050405020304" pitchFamily="18" charset="0"/>
              </a:rPr>
              <a:t>Unnecessary and likely unheeded</a:t>
            </a:r>
          </a:p>
          <a:p>
            <a:pPr marL="742950" marR="0" lvl="1" indent="-285750" algn="l">
              <a:spcBef>
                <a:spcPts val="0"/>
              </a:spcBef>
              <a:spcAft>
                <a:spcPts val="0"/>
              </a:spcAft>
              <a:buSzPct val="120000"/>
              <a:buFont typeface="Wingdings" pitchFamily="2" charset="2"/>
              <a:buChar char="ü"/>
              <a:tabLst>
                <a:tab pos="914400" algn="l"/>
              </a:tabLst>
            </a:pPr>
            <a:r>
              <a:rPr lang="en-US" sz="2000">
                <a:solidFill>
                  <a:schemeClr val="bg2"/>
                </a:solidFill>
                <a:latin typeface="+mn-lt"/>
                <a:ea typeface="Aptos" panose="020B0004020202020204" pitchFamily="34" charset="0"/>
                <a:cs typeface="Times New Roman" panose="02020603050405020304" pitchFamily="18" charset="0"/>
              </a:rPr>
              <a:t>Term limits: </a:t>
            </a:r>
            <a:r>
              <a:rPr lang="en-US" sz="2000">
                <a:solidFill>
                  <a:schemeClr val="accent1"/>
                </a:solidFill>
                <a:latin typeface="+mn-lt"/>
                <a:ea typeface="Aptos" panose="020B0004020202020204" pitchFamily="34" charset="0"/>
                <a:cs typeface="Times New Roman" panose="02020603050405020304" pitchFamily="18" charset="0"/>
              </a:rPr>
              <a:t>Unconstitutional and potentially harmful</a:t>
            </a:r>
            <a:endParaRPr lang="en-US" sz="2000" kern="100">
              <a:solidFill>
                <a:schemeClr val="accent1"/>
              </a:solidFill>
              <a:effectLst/>
              <a:latin typeface="+mn-lt"/>
              <a:ea typeface="Aptos" panose="020B0004020202020204" pitchFamily="34" charset="0"/>
              <a:cs typeface="Times New Roman" panose="02020603050405020304" pitchFamily="18" charset="0"/>
            </a:endParaRPr>
          </a:p>
        </p:txBody>
      </p:sp>
      <p:sp>
        <p:nvSpPr>
          <p:cNvPr id="324" name="Google Shape;324;p43"/>
          <p:cNvSpPr/>
          <p:nvPr/>
        </p:nvSpPr>
        <p:spPr>
          <a:xfrm>
            <a:off x="2837753" y="4056101"/>
            <a:ext cx="323850" cy="647700"/>
          </a:xfrm>
          <a:prstGeom prst="flowChartSort">
            <a:avLst/>
          </a:prstGeom>
          <a:noFill/>
          <a:ln w="1905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3"/>
          <p:cNvSpPr/>
          <p:nvPr/>
        </p:nvSpPr>
        <p:spPr>
          <a:xfrm>
            <a:off x="7857475" y="808100"/>
            <a:ext cx="409500" cy="409500"/>
          </a:xfrm>
          <a:prstGeom prst="flowChartOr">
            <a:avLst/>
          </a:prstGeom>
          <a:noFill/>
          <a:ln w="1905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23;p43">
            <a:extLst>
              <a:ext uri="{FF2B5EF4-FFF2-40B4-BE49-F238E27FC236}">
                <a16:creationId xmlns:a16="http://schemas.microsoft.com/office/drawing/2014/main" id="{9EB9E6E5-9EF9-3D29-3D80-A6C0FDDFCF02}"/>
              </a:ext>
            </a:extLst>
          </p:cNvPr>
          <p:cNvSpPr txBox="1">
            <a:spLocks/>
          </p:cNvSpPr>
          <p:nvPr/>
        </p:nvSpPr>
        <p:spPr>
          <a:xfrm>
            <a:off x="-178421" y="1416206"/>
            <a:ext cx="6434253" cy="511796"/>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600"/>
              <a:buFont typeface="Anek Latin"/>
              <a:buNone/>
              <a:defRPr sz="9000" b="1" i="0" u="none" strike="noStrike" cap="none">
                <a:solidFill>
                  <a:schemeClr val="dk1"/>
                </a:solidFill>
                <a:latin typeface="Arial Black" panose="020B0604020202020204" pitchFamily="34" charset="0"/>
                <a:ea typeface="Anek Latin"/>
                <a:cs typeface="Arial Black" panose="020B0604020202020204" pitchFamily="34" charset="0"/>
                <a:sym typeface="Anek Latin"/>
              </a:defRPr>
            </a:lvl1pPr>
            <a:lvl2pPr marR="0" lvl="1"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pPr>
              <a:lnSpc>
                <a:spcPct val="100000"/>
              </a:lnSpc>
            </a:pPr>
            <a:r>
              <a:rPr lang="pt-PT" sz="3600" err="1">
                <a:solidFill>
                  <a:schemeClr val="bg2"/>
                </a:solidFill>
              </a:rPr>
              <a:t>Balanced</a:t>
            </a:r>
            <a:r>
              <a:rPr lang="pt-PT" sz="3600">
                <a:solidFill>
                  <a:schemeClr val="bg2"/>
                </a:solidFill>
              </a:rPr>
              <a:t> Budget</a:t>
            </a:r>
            <a:br>
              <a:rPr lang="pt-PT" sz="3600">
                <a:solidFill>
                  <a:schemeClr val="bg2"/>
                </a:solidFill>
              </a:rPr>
            </a:br>
            <a:r>
              <a:rPr lang="pt-PT" sz="3600">
                <a:solidFill>
                  <a:schemeClr val="bg2"/>
                </a:solidFill>
              </a:rPr>
              <a:t> </a:t>
            </a:r>
            <a:r>
              <a:rPr lang="pt-PT" sz="3600">
                <a:solidFill>
                  <a:schemeClr val="tx1"/>
                </a:solidFill>
              </a:rPr>
              <a:t>&amp; </a:t>
            </a:r>
            <a:r>
              <a:rPr lang="pt-PT" sz="3600" err="1">
                <a:solidFill>
                  <a:schemeClr val="tx1"/>
                </a:solidFill>
              </a:rPr>
              <a:t>Term</a:t>
            </a:r>
            <a:r>
              <a:rPr lang="pt-PT" sz="3600">
                <a:solidFill>
                  <a:schemeClr val="tx1"/>
                </a:solidFill>
              </a:rPr>
              <a:t> </a:t>
            </a:r>
            <a:r>
              <a:rPr lang="pt-PT" sz="3600" err="1">
                <a:solidFill>
                  <a:schemeClr val="tx1"/>
                </a:solidFill>
              </a:rPr>
              <a:t>Limits</a:t>
            </a:r>
            <a:endParaRPr lang="pt-PT" sz="3600">
              <a:solidFill>
                <a:schemeClr val="tx1"/>
              </a:solidFill>
            </a:endParaRPr>
          </a:p>
        </p:txBody>
      </p:sp>
      <p:pic>
        <p:nvPicPr>
          <p:cNvPr id="2" name="Graphic 1">
            <a:extLst>
              <a:ext uri="{FF2B5EF4-FFF2-40B4-BE49-F238E27FC236}">
                <a16:creationId xmlns:a16="http://schemas.microsoft.com/office/drawing/2014/main" id="{41B35151-0332-5763-2C1C-4776CBDE25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3333606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4"/>
          <p:cNvPicPr preferRelativeResize="0">
            <a:picLocks noGrp="1"/>
          </p:cNvPicPr>
          <p:nvPr>
            <p:ph type="pic" idx="2"/>
          </p:nvPr>
        </p:nvPicPr>
        <p:blipFill>
          <a:blip r:embed="rId3" cstate="screen">
            <a:alphaModFix am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2651098" y="13499"/>
            <a:ext cx="6492902" cy="5130001"/>
          </a:xfrm>
          <a:prstGeom prst="rect">
            <a:avLst/>
          </a:prstGeom>
        </p:spPr>
      </p:pic>
      <p:sp>
        <p:nvSpPr>
          <p:cNvPr id="331" name="Google Shape;331;p44"/>
          <p:cNvSpPr/>
          <p:nvPr/>
        </p:nvSpPr>
        <p:spPr>
          <a:xfrm rot="5400000" flipH="1">
            <a:off x="1322025"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4"/>
          <p:cNvSpPr txBox="1">
            <a:spLocks noGrp="1"/>
          </p:cNvSpPr>
          <p:nvPr>
            <p:ph type="title"/>
          </p:nvPr>
        </p:nvSpPr>
        <p:spPr>
          <a:xfrm>
            <a:off x="863199" y="2253575"/>
            <a:ext cx="6920351" cy="8418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lvl="0"/>
            <a:r>
              <a:rPr lang="pt-PT"/>
              <a:t>How Close Have We Come,</a:t>
            </a:r>
            <a:endParaRPr/>
          </a:p>
        </p:txBody>
      </p:sp>
      <p:sp>
        <p:nvSpPr>
          <p:cNvPr id="333" name="Google Shape;333;p44"/>
          <p:cNvSpPr txBox="1">
            <a:spLocks noGrp="1"/>
          </p:cNvSpPr>
          <p:nvPr>
            <p:ph type="subTitle" idx="1"/>
          </p:nvPr>
        </p:nvSpPr>
        <p:spPr>
          <a:xfrm>
            <a:off x="863199" y="3019175"/>
            <a:ext cx="8066875" cy="7371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a:r>
              <a:rPr lang="pt-PT" sz="2800">
                <a:latin typeface="+mj-lt"/>
              </a:rPr>
              <a:t>And Where Does the Battle Stand Today?</a:t>
            </a:r>
            <a:endParaRPr sz="2800">
              <a:latin typeface="+mj-lt"/>
            </a:endParaRPr>
          </a:p>
        </p:txBody>
      </p:sp>
      <p:sp>
        <p:nvSpPr>
          <p:cNvPr id="334" name="Google Shape;334;p44"/>
          <p:cNvSpPr txBox="1">
            <a:spLocks noGrp="1"/>
          </p:cNvSpPr>
          <p:nvPr>
            <p:ph type="title" idx="3"/>
          </p:nvPr>
        </p:nvSpPr>
        <p:spPr>
          <a:xfrm>
            <a:off x="1987900" y="1387225"/>
            <a:ext cx="1447500" cy="10665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pt-PT"/>
              <a:t>03</a:t>
            </a:r>
            <a:endParaRPr/>
          </a:p>
        </p:txBody>
      </p:sp>
      <p:sp>
        <p:nvSpPr>
          <p:cNvPr id="335" name="Google Shape;335;p44"/>
          <p:cNvSpPr/>
          <p:nvPr/>
        </p:nvSpPr>
        <p:spPr>
          <a:xfrm>
            <a:off x="958450" y="79667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4"/>
          <p:cNvSpPr/>
          <p:nvPr/>
        </p:nvSpPr>
        <p:spPr>
          <a:xfrm>
            <a:off x="4367250" y="39227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54BF723D-75DF-F0D3-44DF-6A49AB4EA7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1619326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5"/>
          <p:cNvSpPr txBox="1">
            <a:spLocks noGrp="1"/>
          </p:cNvSpPr>
          <p:nvPr>
            <p:ph type="title"/>
          </p:nvPr>
        </p:nvSpPr>
        <p:spPr>
          <a:xfrm>
            <a:off x="720000" y="445025"/>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sz="2800" err="1"/>
              <a:t>Organizations</a:t>
            </a:r>
            <a:r>
              <a:rPr lang="pt-PT" sz="2800"/>
              <a:t> </a:t>
            </a:r>
            <a:r>
              <a:rPr lang="pt-PT" sz="2800" err="1">
                <a:solidFill>
                  <a:schemeClr val="dk2"/>
                </a:solidFill>
              </a:rPr>
              <a:t>Putting</a:t>
            </a:r>
            <a:r>
              <a:rPr lang="pt-PT" sz="2800">
                <a:solidFill>
                  <a:schemeClr val="dk2"/>
                </a:solidFill>
              </a:rPr>
              <a:t> Us </a:t>
            </a:r>
            <a:r>
              <a:rPr lang="pt-PT" sz="2800" err="1">
                <a:solidFill>
                  <a:schemeClr val="dk2"/>
                </a:solidFill>
              </a:rPr>
              <a:t>at</a:t>
            </a:r>
            <a:r>
              <a:rPr lang="pt-PT" sz="2800">
                <a:solidFill>
                  <a:schemeClr val="dk2"/>
                </a:solidFill>
              </a:rPr>
              <a:t> </a:t>
            </a:r>
            <a:r>
              <a:rPr lang="pt-PT" sz="2800" err="1">
                <a:solidFill>
                  <a:schemeClr val="dk2"/>
                </a:solidFill>
              </a:rPr>
              <a:t>Risk</a:t>
            </a:r>
            <a:endParaRPr sz="2800">
              <a:solidFill>
                <a:schemeClr val="dk2"/>
              </a:solidFill>
            </a:endParaRPr>
          </a:p>
        </p:txBody>
      </p:sp>
      <p:sp>
        <p:nvSpPr>
          <p:cNvPr id="694" name="Google Shape;694;p65"/>
          <p:cNvSpPr txBox="1"/>
          <p:nvPr/>
        </p:nvSpPr>
        <p:spPr>
          <a:xfrm>
            <a:off x="3363600" y="1216125"/>
            <a:ext cx="2416800" cy="9912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pt-PT" sz="2400" b="1" err="1">
                <a:solidFill>
                  <a:schemeClr val="bg2"/>
                </a:solidFill>
                <a:latin typeface="Arial Black" panose="020B0604020202020204" pitchFamily="34" charset="0"/>
                <a:ea typeface="Anek Latin"/>
                <a:cs typeface="Arial Black" panose="020B0604020202020204" pitchFamily="34" charset="0"/>
                <a:sym typeface="Anek Latin"/>
              </a:rPr>
              <a:t>Article</a:t>
            </a:r>
            <a:r>
              <a:rPr lang="pt-PT" sz="2400" b="1">
                <a:solidFill>
                  <a:schemeClr val="bg2"/>
                </a:solidFill>
                <a:latin typeface="Arial Black" panose="020B0604020202020204" pitchFamily="34" charset="0"/>
                <a:ea typeface="Anek Latin"/>
                <a:cs typeface="Arial Black" panose="020B0604020202020204" pitchFamily="34" charset="0"/>
                <a:sym typeface="Anek Latin"/>
              </a:rPr>
              <a:t> V </a:t>
            </a:r>
            <a:r>
              <a:rPr lang="pt-PT" sz="2400" b="1" err="1">
                <a:solidFill>
                  <a:schemeClr val="bg2"/>
                </a:solidFill>
                <a:latin typeface="Arial Black" panose="020B0604020202020204" pitchFamily="34" charset="0"/>
                <a:ea typeface="Anek Latin"/>
                <a:cs typeface="Arial Black" panose="020B0604020202020204" pitchFamily="34" charset="0"/>
                <a:sym typeface="Anek Latin"/>
              </a:rPr>
              <a:t>Convention</a:t>
            </a:r>
            <a:endParaRPr sz="2400" b="1">
              <a:solidFill>
                <a:schemeClr val="bg2"/>
              </a:solidFill>
              <a:latin typeface="Arial Black" panose="020B0604020202020204" pitchFamily="34" charset="0"/>
              <a:ea typeface="Anek Latin"/>
              <a:cs typeface="Arial Black" panose="020B0604020202020204" pitchFamily="34" charset="0"/>
              <a:sym typeface="Anek Latin"/>
            </a:endParaRPr>
          </a:p>
        </p:txBody>
      </p:sp>
      <p:sp>
        <p:nvSpPr>
          <p:cNvPr id="698" name="Google Shape;698;p65"/>
          <p:cNvSpPr txBox="1">
            <a:spLocks noGrp="1"/>
          </p:cNvSpPr>
          <p:nvPr>
            <p:ph type="subTitle" idx="4294967295"/>
          </p:nvPr>
        </p:nvSpPr>
        <p:spPr>
          <a:xfrm>
            <a:off x="391814" y="3330225"/>
            <a:ext cx="2336400" cy="4848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PT" sz="2400" b="1" err="1">
                <a:solidFill>
                  <a:schemeClr val="dk1"/>
                </a:solidFill>
                <a:latin typeface="Arial Black" panose="020B0604020202020204" pitchFamily="34" charset="0"/>
                <a:ea typeface="Anek Latin"/>
                <a:cs typeface="Arial Black" panose="020B0604020202020204" pitchFamily="34" charset="0"/>
                <a:sym typeface="Anek Latin"/>
              </a:rPr>
              <a:t>Convention</a:t>
            </a:r>
            <a:r>
              <a:rPr lang="pt-PT" sz="2400" b="1">
                <a:solidFill>
                  <a:schemeClr val="dk1"/>
                </a:solidFill>
                <a:latin typeface="Arial Black" panose="020B0604020202020204" pitchFamily="34" charset="0"/>
                <a:ea typeface="Anek Latin"/>
                <a:cs typeface="Arial Black" panose="020B0604020202020204" pitchFamily="34" charset="0"/>
                <a:sym typeface="Anek Latin"/>
              </a:rPr>
              <a:t> </a:t>
            </a:r>
            <a:r>
              <a:rPr lang="pt-PT" sz="2400" b="1" err="1">
                <a:solidFill>
                  <a:schemeClr val="dk1"/>
                </a:solidFill>
                <a:latin typeface="Arial Black" panose="020B0604020202020204" pitchFamily="34" charset="0"/>
                <a:ea typeface="Anek Latin"/>
                <a:cs typeface="Arial Black" panose="020B0604020202020204" pitchFamily="34" charset="0"/>
                <a:sym typeface="Anek Latin"/>
              </a:rPr>
              <a:t>of</a:t>
            </a:r>
            <a:r>
              <a:rPr lang="pt-PT" sz="2400" b="1">
                <a:solidFill>
                  <a:schemeClr val="dk1"/>
                </a:solidFill>
                <a:latin typeface="Arial Black" panose="020B0604020202020204" pitchFamily="34" charset="0"/>
                <a:ea typeface="Anek Latin"/>
                <a:cs typeface="Arial Black" panose="020B0604020202020204" pitchFamily="34" charset="0"/>
                <a:sym typeface="Anek Latin"/>
              </a:rPr>
              <a:t> </a:t>
            </a:r>
            <a:r>
              <a:rPr lang="pt-PT" sz="2400" b="1" err="1">
                <a:solidFill>
                  <a:schemeClr val="dk1"/>
                </a:solidFill>
                <a:latin typeface="Arial Black" panose="020B0604020202020204" pitchFamily="34" charset="0"/>
                <a:ea typeface="Anek Latin"/>
                <a:cs typeface="Arial Black" panose="020B0604020202020204" pitchFamily="34" charset="0"/>
                <a:sym typeface="Anek Latin"/>
              </a:rPr>
              <a:t>States</a:t>
            </a:r>
            <a:endParaRPr sz="2400" b="1">
              <a:solidFill>
                <a:schemeClr val="dk1"/>
              </a:solidFill>
              <a:latin typeface="Arial Black" panose="020B0604020202020204" pitchFamily="34" charset="0"/>
              <a:ea typeface="Anek Latin"/>
              <a:cs typeface="Arial Black" panose="020B0604020202020204" pitchFamily="34" charset="0"/>
              <a:sym typeface="Anek Latin"/>
            </a:endParaRPr>
          </a:p>
        </p:txBody>
      </p:sp>
      <p:sp>
        <p:nvSpPr>
          <p:cNvPr id="700" name="Google Shape;700;p65"/>
          <p:cNvSpPr txBox="1">
            <a:spLocks noGrp="1"/>
          </p:cNvSpPr>
          <p:nvPr>
            <p:ph type="subTitle" idx="4294967295"/>
          </p:nvPr>
        </p:nvSpPr>
        <p:spPr>
          <a:xfrm>
            <a:off x="2698595" y="3330199"/>
            <a:ext cx="3769112" cy="572727"/>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indent="0" algn="ctr">
              <a:buFont typeface="Karla"/>
              <a:buNone/>
            </a:pPr>
            <a:r>
              <a:rPr lang="pt-PT" sz="2400" b="1" err="1">
                <a:solidFill>
                  <a:schemeClr val="dk1"/>
                </a:solidFill>
                <a:latin typeface="Arial Black" panose="020B0604020202020204" pitchFamily="34" charset="0"/>
                <a:ea typeface="Anek Latin"/>
                <a:cs typeface="Arial Black" panose="020B0604020202020204" pitchFamily="34" charset="0"/>
                <a:sym typeface="Anek Latin"/>
              </a:rPr>
              <a:t>Balanced</a:t>
            </a:r>
            <a:r>
              <a:rPr lang="pt-PT" sz="2400" b="1">
                <a:solidFill>
                  <a:schemeClr val="dk1"/>
                </a:solidFill>
                <a:latin typeface="Arial Black" panose="020B0604020202020204" pitchFamily="34" charset="0"/>
                <a:ea typeface="Anek Latin"/>
                <a:cs typeface="Arial Black" panose="020B0604020202020204" pitchFamily="34" charset="0"/>
                <a:sym typeface="Anek Latin"/>
              </a:rPr>
              <a:t> Budget </a:t>
            </a:r>
            <a:r>
              <a:rPr lang="pt-PT" sz="2400" b="1" err="1">
                <a:solidFill>
                  <a:schemeClr val="dk1"/>
                </a:solidFill>
                <a:latin typeface="Arial Black" panose="020B0604020202020204" pitchFamily="34" charset="0"/>
                <a:ea typeface="Anek Latin"/>
                <a:cs typeface="Arial Black" panose="020B0604020202020204" pitchFamily="34" charset="0"/>
                <a:sym typeface="Anek Latin"/>
              </a:rPr>
              <a:t>Amendment</a:t>
            </a:r>
            <a:r>
              <a:rPr lang="pt-PT" sz="2400" b="1">
                <a:solidFill>
                  <a:schemeClr val="dk1"/>
                </a:solidFill>
                <a:latin typeface="Arial Black" panose="020B0604020202020204" pitchFamily="34" charset="0"/>
                <a:ea typeface="Anek Latin"/>
                <a:cs typeface="Arial Black" panose="020B0604020202020204" pitchFamily="34" charset="0"/>
                <a:sym typeface="Anek Latin"/>
              </a:rPr>
              <a:t> (BBA)</a:t>
            </a:r>
          </a:p>
        </p:txBody>
      </p:sp>
      <p:sp>
        <p:nvSpPr>
          <p:cNvPr id="701" name="Google Shape;701;p65"/>
          <p:cNvSpPr txBox="1">
            <a:spLocks noGrp="1"/>
          </p:cNvSpPr>
          <p:nvPr>
            <p:ph type="subTitle" idx="4294967295"/>
          </p:nvPr>
        </p:nvSpPr>
        <p:spPr>
          <a:xfrm>
            <a:off x="6360130" y="3330225"/>
            <a:ext cx="2336400" cy="4848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pt-PT" sz="2400" b="1" err="1">
                <a:solidFill>
                  <a:schemeClr val="dk1"/>
                </a:solidFill>
                <a:latin typeface="Arial Black" panose="020B0604020202020204" pitchFamily="34" charset="0"/>
                <a:ea typeface="Anek Latin"/>
                <a:cs typeface="Arial Black" panose="020B0604020202020204" pitchFamily="34" charset="0"/>
                <a:sym typeface="Anek Latin"/>
              </a:rPr>
              <a:t>Wolf</a:t>
            </a:r>
            <a:r>
              <a:rPr lang="pt-PT" sz="2400" b="1">
                <a:solidFill>
                  <a:schemeClr val="dk1"/>
                </a:solidFill>
                <a:latin typeface="Arial Black" panose="020B0604020202020204" pitchFamily="34" charset="0"/>
                <a:ea typeface="Anek Latin"/>
                <a:cs typeface="Arial Black" panose="020B0604020202020204" pitchFamily="34" charset="0"/>
                <a:sym typeface="Anek Latin"/>
              </a:rPr>
              <a:t>-PAC</a:t>
            </a:r>
            <a:endParaRPr sz="2400" b="1">
              <a:solidFill>
                <a:schemeClr val="dk1"/>
              </a:solidFill>
              <a:latin typeface="Arial Black" panose="020B0604020202020204" pitchFamily="34" charset="0"/>
              <a:ea typeface="Anek Latin"/>
              <a:cs typeface="Arial Black" panose="020B0604020202020204" pitchFamily="34" charset="0"/>
              <a:sym typeface="Anek Latin"/>
            </a:endParaRPr>
          </a:p>
        </p:txBody>
      </p:sp>
      <p:cxnSp>
        <p:nvCxnSpPr>
          <p:cNvPr id="702" name="Google Shape;702;p65"/>
          <p:cNvCxnSpPr>
            <a:stCxn id="694" idx="3"/>
            <a:endCxn id="701" idx="0"/>
          </p:cNvCxnSpPr>
          <p:nvPr/>
        </p:nvCxnSpPr>
        <p:spPr>
          <a:xfrm>
            <a:off x="5780400" y="1711725"/>
            <a:ext cx="1747930" cy="1618500"/>
          </a:xfrm>
          <a:prstGeom prst="bentConnector2">
            <a:avLst/>
          </a:prstGeom>
          <a:noFill/>
          <a:ln w="9525" cap="flat" cmpd="sng">
            <a:solidFill>
              <a:schemeClr val="dk1"/>
            </a:solidFill>
            <a:prstDash val="solid"/>
            <a:round/>
            <a:headEnd type="none" w="med" len="med"/>
            <a:tailEnd type="triangle" w="med" len="med"/>
          </a:ln>
          <a:effectLst>
            <a:outerShdw blurRad="50800" dist="38100" dir="2700000" algn="tl" rotWithShape="0">
              <a:prstClr val="black">
                <a:alpha val="40000"/>
              </a:prstClr>
            </a:outerShdw>
          </a:effectLst>
        </p:spPr>
      </p:cxnSp>
      <p:cxnSp>
        <p:nvCxnSpPr>
          <p:cNvPr id="704" name="Google Shape;704;p65"/>
          <p:cNvCxnSpPr>
            <a:cxnSpLocks/>
            <a:stCxn id="694" idx="1"/>
            <a:endCxn id="698" idx="0"/>
          </p:cNvCxnSpPr>
          <p:nvPr/>
        </p:nvCxnSpPr>
        <p:spPr>
          <a:xfrm rot="10800000" flipV="1">
            <a:off x="1560014" y="1711725"/>
            <a:ext cx="1803586" cy="1618500"/>
          </a:xfrm>
          <a:prstGeom prst="bentConnector2">
            <a:avLst/>
          </a:prstGeom>
          <a:noFill/>
          <a:ln w="9525" cap="flat" cmpd="sng">
            <a:solidFill>
              <a:schemeClr val="dk1"/>
            </a:solidFill>
            <a:prstDash val="solid"/>
            <a:round/>
            <a:headEnd type="none" w="med" len="med"/>
            <a:tailEnd type="triangle" w="med" len="med"/>
          </a:ln>
          <a:effectLst>
            <a:outerShdw blurRad="50800" dist="38100" dir="2700000" algn="tl" rotWithShape="0">
              <a:prstClr val="black">
                <a:alpha val="40000"/>
              </a:prstClr>
            </a:outerShdw>
          </a:effectLst>
        </p:spPr>
      </p:cxnSp>
      <p:cxnSp>
        <p:nvCxnSpPr>
          <p:cNvPr id="6" name="Straight Arrow Connector 5">
            <a:extLst>
              <a:ext uri="{FF2B5EF4-FFF2-40B4-BE49-F238E27FC236}">
                <a16:creationId xmlns:a16="http://schemas.microsoft.com/office/drawing/2014/main" id="{9C834B36-0A8A-F34A-B341-B6E723EBBE1D}"/>
              </a:ext>
            </a:extLst>
          </p:cNvPr>
          <p:cNvCxnSpPr>
            <a:cxnSpLocks/>
            <a:stCxn id="694" idx="2"/>
            <a:endCxn id="700" idx="0"/>
          </p:cNvCxnSpPr>
          <p:nvPr/>
        </p:nvCxnSpPr>
        <p:spPr>
          <a:xfrm>
            <a:off x="4572000" y="2207325"/>
            <a:ext cx="11151" cy="1122874"/>
          </a:xfrm>
          <a:prstGeom prst="straightConnector1">
            <a:avLst/>
          </a:prstGeom>
          <a:ln>
            <a:solidFill>
              <a:schemeClr val="tx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5268C858-EE75-DC64-4780-1BF047E2C9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6"/>
          <p:cNvPicPr preferRelativeResize="0">
            <a:picLocks noGrp="1"/>
          </p:cNvPicPr>
          <p:nvPr>
            <p:ph type="pic" idx="2"/>
          </p:nvPr>
        </p:nvPicPr>
        <p:blipFill rotWithShape="1">
          <a:blip r:embed="rId3" cstate="screen">
            <a:alphaModFix amt="70000"/>
            <a:extLst>
              <a:ext uri="{28A0092B-C50C-407E-A947-70E740481C1C}">
                <a14:useLocalDpi xmlns:a14="http://schemas.microsoft.com/office/drawing/2010/main"/>
              </a:ext>
            </a:extLst>
          </a:blip>
          <a:srcRect r="-42619" b="-123"/>
          <a:stretch/>
        </p:blipFill>
        <p:spPr>
          <a:xfrm>
            <a:off x="0" y="6300"/>
            <a:ext cx="5588098" cy="5143501"/>
          </a:xfrm>
          <a:prstGeom prst="rect">
            <a:avLst/>
          </a:prstGeom>
        </p:spPr>
      </p:pic>
      <p:sp>
        <p:nvSpPr>
          <p:cNvPr id="349" name="Google Shape;349;p46"/>
          <p:cNvSpPr/>
          <p:nvPr/>
        </p:nvSpPr>
        <p:spPr>
          <a:xfrm rot="-5400000">
            <a:off x="2275800"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6"/>
          <p:cNvSpPr txBox="1">
            <a:spLocks noGrp="1"/>
          </p:cNvSpPr>
          <p:nvPr>
            <p:ph type="subTitle" idx="1"/>
          </p:nvPr>
        </p:nvSpPr>
        <p:spPr>
          <a:xfrm>
            <a:off x="3780264" y="1293542"/>
            <a:ext cx="4683512" cy="3086934"/>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a:t>Also known as COS Action/COS Project,</a:t>
            </a:r>
            <a:br>
              <a:rPr lang="pt-PT"/>
            </a:br>
            <a:r>
              <a:rPr lang="pt-PT"/>
              <a:t>co-founded by COS President Mark Meckler.</a:t>
            </a:r>
            <a:br>
              <a:rPr lang="pt-PT"/>
            </a:br>
            <a:endParaRPr lang="pt-PT"/>
          </a:p>
          <a:p>
            <a:pPr marL="0" lvl="0" indent="0" algn="l" rtl="0">
              <a:spcBef>
                <a:spcPts val="0"/>
              </a:spcBef>
              <a:spcAft>
                <a:spcPts val="0"/>
              </a:spcAft>
              <a:buNone/>
            </a:pPr>
            <a:r>
              <a:rPr lang="pt-PT"/>
              <a:t>Some states have fully passed and transmitted applications to Congress for the specific purpose of calling a convention for proposing amendments that ostensibly would:</a:t>
            </a:r>
            <a:br>
              <a:rPr lang="pt-PT"/>
            </a:br>
            <a:r>
              <a:rPr lang="pt-PT"/>
              <a:t> </a:t>
            </a:r>
            <a:endParaRPr/>
          </a:p>
          <a:p>
            <a:pPr marL="457200" lvl="0" indent="-317500" algn="l" rtl="0">
              <a:spcBef>
                <a:spcPts val="0"/>
              </a:spcBef>
              <a:spcAft>
                <a:spcPts val="0"/>
              </a:spcAft>
              <a:buSzPts val="1400"/>
              <a:buChar char="●"/>
            </a:pPr>
            <a:r>
              <a:rPr lang="pt-PT" err="1"/>
              <a:t>Impose</a:t>
            </a:r>
            <a:r>
              <a:rPr lang="pt-PT"/>
              <a:t> fiscal </a:t>
            </a:r>
            <a:r>
              <a:rPr lang="pt-PT" err="1"/>
              <a:t>restraints</a:t>
            </a:r>
            <a:r>
              <a:rPr lang="pt-PT"/>
              <a:t> </a:t>
            </a:r>
            <a:r>
              <a:rPr lang="pt-PT" err="1"/>
              <a:t>on</a:t>
            </a:r>
            <a:r>
              <a:rPr lang="pt-PT"/>
              <a:t> the federal </a:t>
            </a:r>
            <a:r>
              <a:rPr lang="pt-PT" err="1"/>
              <a:t>government</a:t>
            </a:r>
            <a:r>
              <a:rPr lang="pt-PT"/>
              <a:t>,</a:t>
            </a:r>
          </a:p>
          <a:p>
            <a:pPr marL="457200" lvl="0" indent="-317500" algn="l" rtl="0">
              <a:spcBef>
                <a:spcPts val="0"/>
              </a:spcBef>
              <a:spcAft>
                <a:spcPts val="0"/>
              </a:spcAft>
              <a:buSzPts val="1400"/>
              <a:buChar char="●"/>
            </a:pPr>
            <a:r>
              <a:rPr lang="pt-PT" err="1"/>
              <a:t>Limit</a:t>
            </a:r>
            <a:r>
              <a:rPr lang="pt-PT"/>
              <a:t> </a:t>
            </a:r>
            <a:r>
              <a:rPr lang="pt-PT" err="1"/>
              <a:t>its</a:t>
            </a:r>
            <a:r>
              <a:rPr lang="pt-PT"/>
              <a:t> </a:t>
            </a:r>
            <a:r>
              <a:rPr lang="pt-PT" err="1"/>
              <a:t>power</a:t>
            </a:r>
            <a:r>
              <a:rPr lang="pt-PT"/>
              <a:t> </a:t>
            </a:r>
            <a:r>
              <a:rPr lang="pt-PT" err="1"/>
              <a:t>and</a:t>
            </a:r>
            <a:r>
              <a:rPr lang="pt-PT"/>
              <a:t> </a:t>
            </a:r>
            <a:r>
              <a:rPr lang="pt-PT" err="1"/>
              <a:t>jurisdiction</a:t>
            </a:r>
            <a:r>
              <a:rPr lang="pt-PT"/>
              <a:t>, and</a:t>
            </a:r>
          </a:p>
          <a:p>
            <a:pPr marL="457200" lvl="0" indent="-317500" algn="l" rtl="0">
              <a:spcBef>
                <a:spcPts val="0"/>
              </a:spcBef>
              <a:spcAft>
                <a:spcPts val="0"/>
              </a:spcAft>
              <a:buSzPts val="1400"/>
              <a:buChar char="●"/>
            </a:pPr>
            <a:r>
              <a:rPr lang="pt-PT" err="1"/>
              <a:t>Impose</a:t>
            </a:r>
            <a:r>
              <a:rPr lang="pt-PT"/>
              <a:t> </a:t>
            </a:r>
            <a:r>
              <a:rPr lang="pt-PT" err="1"/>
              <a:t>term</a:t>
            </a:r>
            <a:r>
              <a:rPr lang="pt-PT"/>
              <a:t> </a:t>
            </a:r>
            <a:r>
              <a:rPr lang="pt-PT" err="1"/>
              <a:t>limits</a:t>
            </a:r>
            <a:r>
              <a:rPr lang="pt-PT"/>
              <a:t> </a:t>
            </a:r>
            <a:r>
              <a:rPr lang="pt-PT" err="1"/>
              <a:t>on</a:t>
            </a:r>
            <a:r>
              <a:rPr lang="pt-PT"/>
              <a:t> </a:t>
            </a:r>
            <a:r>
              <a:rPr lang="pt-PT" err="1"/>
              <a:t>its</a:t>
            </a:r>
            <a:r>
              <a:rPr lang="pt-PT"/>
              <a:t> </a:t>
            </a:r>
            <a:r>
              <a:rPr lang="pt-PT" err="1"/>
              <a:t>officials</a:t>
            </a:r>
            <a:r>
              <a:rPr lang="pt-PT"/>
              <a:t> </a:t>
            </a:r>
            <a:r>
              <a:rPr lang="pt-PT" err="1"/>
              <a:t>and</a:t>
            </a:r>
            <a:r>
              <a:rPr lang="pt-PT"/>
              <a:t> </a:t>
            </a:r>
            <a:r>
              <a:rPr lang="pt-PT" err="1"/>
              <a:t>members</a:t>
            </a:r>
            <a:r>
              <a:rPr lang="pt-PT"/>
              <a:t> </a:t>
            </a:r>
            <a:r>
              <a:rPr lang="pt-PT" err="1"/>
              <a:t>of</a:t>
            </a:r>
            <a:r>
              <a:rPr lang="pt-PT"/>
              <a:t> </a:t>
            </a:r>
            <a:r>
              <a:rPr lang="pt-PT" err="1"/>
              <a:t>Congress</a:t>
            </a:r>
            <a:r>
              <a:rPr lang="pt-PT"/>
              <a:t>.</a:t>
            </a:r>
          </a:p>
        </p:txBody>
      </p:sp>
      <p:sp>
        <p:nvSpPr>
          <p:cNvPr id="351" name="Google Shape;351;p46"/>
          <p:cNvSpPr txBox="1">
            <a:spLocks noGrp="1"/>
          </p:cNvSpPr>
          <p:nvPr>
            <p:ph type="title"/>
          </p:nvPr>
        </p:nvSpPr>
        <p:spPr>
          <a:xfrm>
            <a:off x="3724507" y="675578"/>
            <a:ext cx="3702206" cy="60681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sz="2400" err="1"/>
              <a:t>Convention</a:t>
            </a:r>
            <a:r>
              <a:rPr lang="pt-PT" sz="2400"/>
              <a:t> </a:t>
            </a:r>
            <a:r>
              <a:rPr lang="pt-PT" sz="2400" err="1">
                <a:solidFill>
                  <a:schemeClr val="bg2"/>
                </a:solidFill>
              </a:rPr>
              <a:t>of</a:t>
            </a:r>
            <a:r>
              <a:rPr lang="pt-PT" sz="2400">
                <a:solidFill>
                  <a:schemeClr val="bg2"/>
                </a:solidFill>
              </a:rPr>
              <a:t> </a:t>
            </a:r>
            <a:r>
              <a:rPr lang="pt-PT" sz="2400" err="1">
                <a:solidFill>
                  <a:schemeClr val="bg2"/>
                </a:solidFill>
              </a:rPr>
              <a:t>States</a:t>
            </a:r>
            <a:endParaRPr sz="2400">
              <a:solidFill>
                <a:schemeClr val="bg2"/>
              </a:solidFill>
            </a:endParaRPr>
          </a:p>
        </p:txBody>
      </p:sp>
      <p:sp>
        <p:nvSpPr>
          <p:cNvPr id="352" name="Google Shape;352;p46"/>
          <p:cNvSpPr/>
          <p:nvPr/>
        </p:nvSpPr>
        <p:spPr>
          <a:xfrm>
            <a:off x="880800" y="382697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6"/>
          <p:cNvSpPr/>
          <p:nvPr/>
        </p:nvSpPr>
        <p:spPr>
          <a:xfrm>
            <a:off x="8553175" y="24441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048457A8-95DB-1ACC-0FF3-00A97427D2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6860" y="2921620"/>
            <a:ext cx="1750742" cy="1133428"/>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4452D6CC-B9FA-6619-D391-341DC0AA71B7}"/>
              </a:ext>
            </a:extLst>
          </p:cNvPr>
          <p:cNvPicPr>
            <a:picLocks noChangeAspect="1"/>
          </p:cNvPicPr>
          <p:nvPr/>
        </p:nvPicPr>
        <p:blipFill>
          <a:blip r:embed="rId5">
            <a:lum bright="70000" contrast="-70000"/>
          </a:blip>
          <a:stretch>
            <a:fillRect/>
          </a:stretch>
        </p:blipFill>
        <p:spPr>
          <a:xfrm>
            <a:off x="7376377" y="603404"/>
            <a:ext cx="368300" cy="368300"/>
          </a:xfrm>
          <a:prstGeom prst="rect">
            <a:avLst/>
          </a:prstGeom>
          <a:effectLst>
            <a:outerShdw blurRad="50800" dist="38100" dir="2700000" algn="tl" rotWithShape="0">
              <a:prstClr val="black"/>
            </a:outerShdw>
          </a:effectLst>
        </p:spPr>
      </p:pic>
      <p:pic>
        <p:nvPicPr>
          <p:cNvPr id="6" name="Picture 5">
            <a:extLst>
              <a:ext uri="{FF2B5EF4-FFF2-40B4-BE49-F238E27FC236}">
                <a16:creationId xmlns:a16="http://schemas.microsoft.com/office/drawing/2014/main" id="{4F2021A1-732A-7966-E269-BC73A5E55851}"/>
              </a:ext>
            </a:extLst>
          </p:cNvPr>
          <p:cNvPicPr>
            <a:picLocks noChangeAspect="1"/>
          </p:cNvPicPr>
          <p:nvPr/>
        </p:nvPicPr>
        <p:blipFill>
          <a:blip r:embed="rId5">
            <a:lum bright="70000" contrast="-70000"/>
          </a:blip>
          <a:stretch>
            <a:fillRect/>
          </a:stretch>
        </p:blipFill>
        <p:spPr>
          <a:xfrm>
            <a:off x="3692758" y="3800088"/>
            <a:ext cx="247805" cy="247805"/>
          </a:xfrm>
          <a:prstGeom prst="rect">
            <a:avLst/>
          </a:prstGeom>
          <a:effectLst>
            <a:outerShdw blurRad="50800" dist="38100" dir="2700000" algn="tl" rotWithShape="0">
              <a:prstClr val="black"/>
            </a:outerShdw>
          </a:effectLst>
        </p:spPr>
      </p:pic>
      <p:pic>
        <p:nvPicPr>
          <p:cNvPr id="7" name="Graphic 6">
            <a:extLst>
              <a:ext uri="{FF2B5EF4-FFF2-40B4-BE49-F238E27FC236}">
                <a16:creationId xmlns:a16="http://schemas.microsoft.com/office/drawing/2014/main" id="{D9EA5147-2659-3B32-0B7B-DCBC7FF36E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3962478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6"/>
          <p:cNvPicPr preferRelativeResize="0">
            <a:picLocks noGrp="1"/>
          </p:cNvPicPr>
          <p:nvPr>
            <p:ph type="pic" idx="2"/>
          </p:nvPr>
        </p:nvPicPr>
        <p:blipFill rotWithShape="1">
          <a:blip r:embed="rId3" cstate="screen">
            <a:alphaModFix amt="35000"/>
            <a:extLst>
              <a:ext uri="{28A0092B-C50C-407E-A947-70E740481C1C}">
                <a14:useLocalDpi xmlns:a14="http://schemas.microsoft.com/office/drawing/2010/main"/>
              </a:ext>
              <a:ext uri="{837473B0-CC2E-450A-ABE3-18F120FF3D39}">
                <a1611:picAttrSrcUrl xmlns:a1611="http://schemas.microsoft.com/office/drawing/2016/11/main" r:id="rId4"/>
              </a:ext>
            </a:extLst>
          </a:blip>
          <a:srcRect b="-123"/>
          <a:stretch/>
        </p:blipFill>
        <p:spPr>
          <a:xfrm>
            <a:off x="0" y="6300"/>
            <a:ext cx="5588098" cy="5143501"/>
          </a:xfrm>
          <a:prstGeom prst="rect">
            <a:avLst/>
          </a:prstGeom>
        </p:spPr>
      </p:pic>
      <p:sp>
        <p:nvSpPr>
          <p:cNvPr id="349" name="Google Shape;349;p46"/>
          <p:cNvSpPr/>
          <p:nvPr/>
        </p:nvSpPr>
        <p:spPr>
          <a:xfrm rot="-5400000">
            <a:off x="2275800"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6"/>
          <p:cNvSpPr txBox="1">
            <a:spLocks noGrp="1"/>
          </p:cNvSpPr>
          <p:nvPr>
            <p:ph type="title"/>
          </p:nvPr>
        </p:nvSpPr>
        <p:spPr>
          <a:xfrm>
            <a:off x="3724507" y="675578"/>
            <a:ext cx="3702206" cy="60681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sz="2400" err="1"/>
              <a:t>Convention</a:t>
            </a:r>
            <a:r>
              <a:rPr lang="pt-PT" sz="2400"/>
              <a:t> </a:t>
            </a:r>
            <a:r>
              <a:rPr lang="pt-PT" sz="2400" err="1">
                <a:solidFill>
                  <a:schemeClr val="bg2"/>
                </a:solidFill>
              </a:rPr>
              <a:t>of</a:t>
            </a:r>
            <a:r>
              <a:rPr lang="pt-PT" sz="2400">
                <a:solidFill>
                  <a:schemeClr val="bg2"/>
                </a:solidFill>
              </a:rPr>
              <a:t> </a:t>
            </a:r>
            <a:r>
              <a:rPr lang="pt-PT" sz="2400" err="1">
                <a:solidFill>
                  <a:schemeClr val="bg2"/>
                </a:solidFill>
              </a:rPr>
              <a:t>States</a:t>
            </a:r>
            <a:endParaRPr sz="2400">
              <a:solidFill>
                <a:schemeClr val="bg2"/>
              </a:solidFill>
            </a:endParaRPr>
          </a:p>
        </p:txBody>
      </p:sp>
      <p:sp>
        <p:nvSpPr>
          <p:cNvPr id="352" name="Google Shape;352;p46"/>
          <p:cNvSpPr/>
          <p:nvPr/>
        </p:nvSpPr>
        <p:spPr>
          <a:xfrm>
            <a:off x="880800" y="382697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6"/>
          <p:cNvSpPr/>
          <p:nvPr/>
        </p:nvSpPr>
        <p:spPr>
          <a:xfrm>
            <a:off x="8553175" y="24441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552;p59">
            <a:extLst>
              <a:ext uri="{FF2B5EF4-FFF2-40B4-BE49-F238E27FC236}">
                <a16:creationId xmlns:a16="http://schemas.microsoft.com/office/drawing/2014/main" id="{9B1183AE-E93E-439C-FC70-2C7E9EA75401}"/>
              </a:ext>
            </a:extLst>
          </p:cNvPr>
          <p:cNvGrpSpPr/>
          <p:nvPr/>
        </p:nvGrpSpPr>
        <p:grpSpPr>
          <a:xfrm>
            <a:off x="993230" y="1571069"/>
            <a:ext cx="3457236" cy="2759657"/>
            <a:chOff x="570400" y="1032450"/>
            <a:chExt cx="3856800" cy="3078600"/>
          </a:xfrm>
          <a:effectLst>
            <a:outerShdw blurRad="50800" dist="38100" dir="2700000" algn="tl" rotWithShape="0">
              <a:prstClr val="black">
                <a:alpha val="40000"/>
              </a:prstClr>
            </a:outerShdw>
          </a:effectLst>
        </p:grpSpPr>
        <p:sp>
          <p:nvSpPr>
            <p:cNvPr id="13" name="Google Shape;553;p59">
              <a:extLst>
                <a:ext uri="{FF2B5EF4-FFF2-40B4-BE49-F238E27FC236}">
                  <a16:creationId xmlns:a16="http://schemas.microsoft.com/office/drawing/2014/main" id="{F5EA07D2-ADE8-5BEA-D679-7D3EA6EA4396}"/>
                </a:ext>
              </a:extLst>
            </p:cNvPr>
            <p:cNvSpPr/>
            <p:nvPr/>
          </p:nvSpPr>
          <p:spPr>
            <a:xfrm>
              <a:off x="570400" y="1032450"/>
              <a:ext cx="3856800" cy="22362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4;p59">
              <a:extLst>
                <a:ext uri="{FF2B5EF4-FFF2-40B4-BE49-F238E27FC236}">
                  <a16:creationId xmlns:a16="http://schemas.microsoft.com/office/drawing/2014/main" id="{BB4164A2-6D25-2D8F-2555-847061133390}"/>
                </a:ext>
              </a:extLst>
            </p:cNvPr>
            <p:cNvSpPr/>
            <p:nvPr/>
          </p:nvSpPr>
          <p:spPr>
            <a:xfrm>
              <a:off x="1965550" y="3268650"/>
              <a:ext cx="1066500" cy="685800"/>
            </a:xfrm>
            <a:prstGeom prst="trapezoid">
              <a:avLst>
                <a:gd name="adj" fmla="val 25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5;p59">
              <a:extLst>
                <a:ext uri="{FF2B5EF4-FFF2-40B4-BE49-F238E27FC236}">
                  <a16:creationId xmlns:a16="http://schemas.microsoft.com/office/drawing/2014/main" id="{C9751B47-A715-D365-3E87-CDB1F56B90BB}"/>
                </a:ext>
              </a:extLst>
            </p:cNvPr>
            <p:cNvSpPr/>
            <p:nvPr/>
          </p:nvSpPr>
          <p:spPr>
            <a:xfrm>
              <a:off x="1571050" y="3954450"/>
              <a:ext cx="1855500" cy="1566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Google Shape;556;p59">
            <a:extLst>
              <a:ext uri="{FF2B5EF4-FFF2-40B4-BE49-F238E27FC236}">
                <a16:creationId xmlns:a16="http://schemas.microsoft.com/office/drawing/2014/main" id="{5B411BE6-E6FA-2E5C-985C-453138A29555}"/>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1062045" y="1677335"/>
            <a:ext cx="3319557" cy="1745195"/>
          </a:xfrm>
          <a:prstGeom prst="rect">
            <a:avLst/>
          </a:prstGeom>
          <a:noFill/>
          <a:ln>
            <a:noFill/>
          </a:ln>
        </p:spPr>
      </p:pic>
      <p:sp>
        <p:nvSpPr>
          <p:cNvPr id="18" name="Google Shape;313;p42">
            <a:extLst>
              <a:ext uri="{FF2B5EF4-FFF2-40B4-BE49-F238E27FC236}">
                <a16:creationId xmlns:a16="http://schemas.microsoft.com/office/drawing/2014/main" id="{81A81A70-02E3-E99F-4121-760BF301B097}"/>
              </a:ext>
            </a:extLst>
          </p:cNvPr>
          <p:cNvSpPr txBox="1">
            <a:spLocks/>
          </p:cNvSpPr>
          <p:nvPr/>
        </p:nvSpPr>
        <p:spPr>
          <a:xfrm>
            <a:off x="4817327" y="3073309"/>
            <a:ext cx="3546088" cy="79616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PT" sz="1800">
                <a:solidFill>
                  <a:srgbClr val="F1C232"/>
                </a:solidFill>
                <a:latin typeface="Arial Black" panose="020B0604020202020204" pitchFamily="34" charset="0"/>
                <a:ea typeface="Anek Latin"/>
                <a:cs typeface="Arial Black" panose="020B0604020202020204" pitchFamily="34" charset="0"/>
                <a:sym typeface="Anek Latin"/>
              </a:rPr>
              <a:t>jbs.org/concon/</a:t>
            </a:r>
            <a:r>
              <a:rPr lang="pt-PT" sz="1800" err="1">
                <a:solidFill>
                  <a:srgbClr val="F1C232"/>
                </a:solidFill>
                <a:latin typeface="Arial Black" panose="020B0604020202020204" pitchFamily="34" charset="0"/>
                <a:ea typeface="Anek Latin"/>
                <a:cs typeface="Arial Black" panose="020B0604020202020204" pitchFamily="34" charset="0"/>
                <a:sym typeface="Anek Latin"/>
              </a:rPr>
              <a:t>convention-of-states</a:t>
            </a:r>
            <a:r>
              <a:rPr lang="pt-PT" sz="1800">
                <a:solidFill>
                  <a:srgbClr val="F1C232"/>
                </a:solidFill>
                <a:latin typeface="Arial Black" panose="020B0604020202020204" pitchFamily="34" charset="0"/>
                <a:ea typeface="Anek Latin"/>
                <a:cs typeface="Arial Black" panose="020B0604020202020204" pitchFamily="34" charset="0"/>
                <a:sym typeface="Anek Latin"/>
              </a:rPr>
              <a:t>/</a:t>
            </a:r>
          </a:p>
        </p:txBody>
      </p:sp>
      <p:pic>
        <p:nvPicPr>
          <p:cNvPr id="19" name="Picture 18">
            <a:extLst>
              <a:ext uri="{FF2B5EF4-FFF2-40B4-BE49-F238E27FC236}">
                <a16:creationId xmlns:a16="http://schemas.microsoft.com/office/drawing/2014/main" id="{4530C362-6F0A-D7DF-8154-D74941A7F36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032809" y="1512383"/>
            <a:ext cx="1211301" cy="1211301"/>
          </a:xfrm>
          <a:prstGeom prst="rect">
            <a:avLst/>
          </a:prstGeom>
          <a:effectLst>
            <a:outerShdw blurRad="50800" dist="38100" dir="2700000" algn="tl" rotWithShape="0">
              <a:prstClr val="black">
                <a:alpha val="40000"/>
              </a:prstClr>
            </a:outerShdw>
          </a:effectLst>
        </p:spPr>
      </p:pic>
      <p:sp>
        <p:nvSpPr>
          <p:cNvPr id="20" name="Google Shape;310;p42">
            <a:extLst>
              <a:ext uri="{FF2B5EF4-FFF2-40B4-BE49-F238E27FC236}">
                <a16:creationId xmlns:a16="http://schemas.microsoft.com/office/drawing/2014/main" id="{BFECD548-3741-8FC8-FD8A-7BFE406D5FDC}"/>
              </a:ext>
            </a:extLst>
          </p:cNvPr>
          <p:cNvSpPr txBox="1">
            <a:spLocks/>
          </p:cNvSpPr>
          <p:nvPr/>
        </p:nvSpPr>
        <p:spPr>
          <a:xfrm>
            <a:off x="4627756" y="3638025"/>
            <a:ext cx="3980986" cy="1614199"/>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a:solidFill>
                  <a:schemeClr val="bg2"/>
                </a:solidFill>
                <a:latin typeface="+mn-lt"/>
              </a:rPr>
              <a:t>See where your state currently stands.</a:t>
            </a:r>
          </a:p>
        </p:txBody>
      </p:sp>
      <p:pic>
        <p:nvPicPr>
          <p:cNvPr id="2" name="Graphic 1">
            <a:extLst>
              <a:ext uri="{FF2B5EF4-FFF2-40B4-BE49-F238E27FC236}">
                <a16:creationId xmlns:a16="http://schemas.microsoft.com/office/drawing/2014/main" id="{6FDD15FC-1F4B-315D-5250-9F97234980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773208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6"/>
          <p:cNvPicPr preferRelativeResize="0">
            <a:picLocks noGrp="1"/>
          </p:cNvPicPr>
          <p:nvPr>
            <p:ph type="pic" idx="2"/>
          </p:nvPr>
        </p:nvPicPr>
        <p:blipFill rotWithShape="1">
          <a:blip r:embed="rId3" cstate="screen">
            <a:extLst>
              <a:ext uri="{28A0092B-C50C-407E-A947-70E740481C1C}">
                <a14:useLocalDpi xmlns:a14="http://schemas.microsoft.com/office/drawing/2010/main"/>
              </a:ext>
            </a:extLst>
          </a:blip>
          <a:srcRect b="-123"/>
          <a:stretch/>
        </p:blipFill>
        <p:spPr>
          <a:xfrm>
            <a:off x="0" y="6300"/>
            <a:ext cx="5588098" cy="5143501"/>
          </a:xfrm>
          <a:prstGeom prst="rect">
            <a:avLst/>
          </a:prstGeom>
        </p:spPr>
      </p:pic>
      <p:sp>
        <p:nvSpPr>
          <p:cNvPr id="349" name="Google Shape;349;p46"/>
          <p:cNvSpPr/>
          <p:nvPr/>
        </p:nvSpPr>
        <p:spPr>
          <a:xfrm rot="-5400000">
            <a:off x="2275800"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6"/>
          <p:cNvSpPr txBox="1">
            <a:spLocks noGrp="1"/>
          </p:cNvSpPr>
          <p:nvPr>
            <p:ph type="subTitle" idx="1"/>
          </p:nvPr>
        </p:nvSpPr>
        <p:spPr>
          <a:xfrm>
            <a:off x="3780264" y="1671638"/>
            <a:ext cx="4000157" cy="2708838"/>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dirty="0"/>
              <a:t>The </a:t>
            </a:r>
            <a:r>
              <a:rPr lang="pt-PT" dirty="0" err="1"/>
              <a:t>legislatures</a:t>
            </a:r>
            <a:r>
              <a:rPr lang="pt-PT" dirty="0"/>
              <a:t> </a:t>
            </a:r>
            <a:r>
              <a:rPr lang="pt-PT" dirty="0" err="1"/>
              <a:t>of</a:t>
            </a:r>
            <a:r>
              <a:rPr lang="pt-PT" dirty="0"/>
              <a:t> more </a:t>
            </a:r>
            <a:r>
              <a:rPr lang="pt-PT" dirty="0" err="1"/>
              <a:t>than</a:t>
            </a:r>
            <a:r>
              <a:rPr lang="pt-PT" dirty="0"/>
              <a:t> </a:t>
            </a:r>
            <a:r>
              <a:rPr lang="pt-PT" dirty="0" err="1"/>
              <a:t>half</a:t>
            </a:r>
            <a:r>
              <a:rPr lang="pt-PT" dirty="0"/>
              <a:t> </a:t>
            </a:r>
            <a:r>
              <a:rPr lang="pt-PT" dirty="0" err="1"/>
              <a:t>of</a:t>
            </a:r>
            <a:r>
              <a:rPr lang="pt-PT" dirty="0"/>
              <a:t> the </a:t>
            </a:r>
            <a:r>
              <a:rPr lang="pt-PT" dirty="0" err="1"/>
              <a:t>states</a:t>
            </a:r>
            <a:r>
              <a:rPr lang="pt-PT" dirty="0"/>
              <a:t> </a:t>
            </a:r>
            <a:r>
              <a:rPr lang="pt-PT" dirty="0" err="1"/>
              <a:t>have</a:t>
            </a:r>
            <a:r>
              <a:rPr lang="pt-PT" dirty="0"/>
              <a:t> </a:t>
            </a:r>
            <a:r>
              <a:rPr lang="pt-PT" dirty="0" err="1"/>
              <a:t>fully</a:t>
            </a:r>
            <a:r>
              <a:rPr lang="pt-PT" dirty="0"/>
              <a:t> </a:t>
            </a:r>
            <a:r>
              <a:rPr lang="pt-PT" dirty="0" err="1"/>
              <a:t>passed</a:t>
            </a:r>
            <a:r>
              <a:rPr lang="pt-PT" dirty="0"/>
              <a:t> </a:t>
            </a:r>
            <a:r>
              <a:rPr lang="pt-PT" dirty="0" err="1"/>
              <a:t>and</a:t>
            </a:r>
            <a:r>
              <a:rPr lang="pt-PT" dirty="0"/>
              <a:t> </a:t>
            </a:r>
            <a:r>
              <a:rPr lang="pt-PT" dirty="0" err="1"/>
              <a:t>transmitted</a:t>
            </a:r>
            <a:r>
              <a:rPr lang="pt-PT" dirty="0"/>
              <a:t> </a:t>
            </a:r>
            <a:r>
              <a:rPr lang="pt-PT" dirty="0" err="1"/>
              <a:t>applications</a:t>
            </a:r>
            <a:r>
              <a:rPr lang="pt-PT" dirty="0"/>
              <a:t> to </a:t>
            </a:r>
            <a:r>
              <a:rPr lang="pt-PT" dirty="0" err="1"/>
              <a:t>Congress</a:t>
            </a:r>
            <a:r>
              <a:rPr lang="pt-PT" dirty="0"/>
              <a:t> for the </a:t>
            </a:r>
            <a:r>
              <a:rPr lang="pt-PT" dirty="0" err="1"/>
              <a:t>specific</a:t>
            </a:r>
            <a:r>
              <a:rPr lang="pt-PT" dirty="0"/>
              <a:t> </a:t>
            </a:r>
            <a:r>
              <a:rPr lang="pt-PT" dirty="0" err="1"/>
              <a:t>purpose</a:t>
            </a:r>
            <a:r>
              <a:rPr lang="pt-PT" dirty="0"/>
              <a:t> </a:t>
            </a:r>
            <a:r>
              <a:rPr lang="pt-PT" dirty="0" err="1"/>
              <a:t>of</a:t>
            </a:r>
            <a:r>
              <a:rPr lang="pt-PT" dirty="0"/>
              <a:t> </a:t>
            </a:r>
            <a:r>
              <a:rPr lang="pt-PT" dirty="0" err="1"/>
              <a:t>calling</a:t>
            </a:r>
            <a:r>
              <a:rPr lang="pt-PT" dirty="0"/>
              <a:t> a </a:t>
            </a:r>
            <a:r>
              <a:rPr lang="pt-PT" dirty="0" err="1"/>
              <a:t>convention</a:t>
            </a:r>
            <a:r>
              <a:rPr lang="pt-PT" dirty="0"/>
              <a:t> to </a:t>
            </a:r>
            <a:r>
              <a:rPr lang="pt-PT" dirty="0" err="1"/>
              <a:t>propose</a:t>
            </a:r>
            <a:r>
              <a:rPr lang="pt-PT" dirty="0"/>
              <a:t> a federal </a:t>
            </a:r>
            <a:r>
              <a:rPr lang="pt-PT" dirty="0" err="1"/>
              <a:t>Balanced</a:t>
            </a:r>
            <a:r>
              <a:rPr lang="pt-PT" dirty="0"/>
              <a:t> Budget </a:t>
            </a:r>
            <a:r>
              <a:rPr lang="pt-PT" dirty="0" err="1"/>
              <a:t>Amendment</a:t>
            </a:r>
            <a:r>
              <a:rPr lang="pt-PT" dirty="0"/>
              <a:t> (BBA) to the U.S. </a:t>
            </a:r>
            <a:r>
              <a:rPr lang="pt-PT" dirty="0" err="1"/>
              <a:t>Constitution</a:t>
            </a:r>
            <a:r>
              <a:rPr lang="pt-PT" dirty="0"/>
              <a:t>.</a:t>
            </a:r>
          </a:p>
        </p:txBody>
      </p:sp>
      <p:sp>
        <p:nvSpPr>
          <p:cNvPr id="351" name="Google Shape;351;p46"/>
          <p:cNvSpPr txBox="1">
            <a:spLocks noGrp="1"/>
          </p:cNvSpPr>
          <p:nvPr>
            <p:ph type="title"/>
          </p:nvPr>
        </p:nvSpPr>
        <p:spPr>
          <a:xfrm>
            <a:off x="3724506" y="675578"/>
            <a:ext cx="4233631" cy="60681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sz="2400"/>
              <a:t>Balanced Budget Amendment </a:t>
            </a:r>
            <a:r>
              <a:rPr lang="pt-PT" sz="2400">
                <a:solidFill>
                  <a:schemeClr val="bg2"/>
                </a:solidFill>
              </a:rPr>
              <a:t>(BBA)</a:t>
            </a:r>
            <a:endParaRPr sz="2400">
              <a:solidFill>
                <a:schemeClr val="bg2"/>
              </a:solidFill>
            </a:endParaRPr>
          </a:p>
        </p:txBody>
      </p:sp>
      <p:sp>
        <p:nvSpPr>
          <p:cNvPr id="352" name="Google Shape;352;p46"/>
          <p:cNvSpPr/>
          <p:nvPr/>
        </p:nvSpPr>
        <p:spPr>
          <a:xfrm>
            <a:off x="880800" y="382697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6"/>
          <p:cNvSpPr/>
          <p:nvPr/>
        </p:nvSpPr>
        <p:spPr>
          <a:xfrm>
            <a:off x="8553175" y="24441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raphic 6">
            <a:extLst>
              <a:ext uri="{FF2B5EF4-FFF2-40B4-BE49-F238E27FC236}">
                <a16:creationId xmlns:a16="http://schemas.microsoft.com/office/drawing/2014/main" id="{D9EA5147-2659-3B32-0B7B-DCBC7FF36E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187437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6"/>
          <p:cNvPicPr preferRelativeResize="0">
            <a:picLocks noGrp="1"/>
          </p:cNvPicPr>
          <p:nvPr>
            <p:ph type="pic" idx="2"/>
          </p:nvPr>
        </p:nvPicPr>
        <p:blipFill rotWithShape="1">
          <a:blip r:embed="rId3" cstate="screen">
            <a:alphaModFix amt="35000"/>
            <a:extLst>
              <a:ext uri="{28A0092B-C50C-407E-A947-70E740481C1C}">
                <a14:useLocalDpi xmlns:a14="http://schemas.microsoft.com/office/drawing/2010/main"/>
              </a:ext>
              <a:ext uri="{837473B0-CC2E-450A-ABE3-18F120FF3D39}">
                <a1611:picAttrSrcUrl xmlns:a1611="http://schemas.microsoft.com/office/drawing/2016/11/main" r:id="rId4"/>
              </a:ext>
            </a:extLst>
          </a:blip>
          <a:srcRect b="-123"/>
          <a:stretch/>
        </p:blipFill>
        <p:spPr>
          <a:xfrm>
            <a:off x="0" y="6300"/>
            <a:ext cx="5588098" cy="5143501"/>
          </a:xfrm>
          <a:prstGeom prst="rect">
            <a:avLst/>
          </a:prstGeom>
        </p:spPr>
      </p:pic>
      <p:sp>
        <p:nvSpPr>
          <p:cNvPr id="349" name="Google Shape;349;p46"/>
          <p:cNvSpPr/>
          <p:nvPr/>
        </p:nvSpPr>
        <p:spPr>
          <a:xfrm rot="-5400000">
            <a:off x="2275800"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6"/>
          <p:cNvSpPr txBox="1">
            <a:spLocks noGrp="1"/>
          </p:cNvSpPr>
          <p:nvPr>
            <p:ph type="title"/>
          </p:nvPr>
        </p:nvSpPr>
        <p:spPr>
          <a:xfrm>
            <a:off x="2157414" y="675578"/>
            <a:ext cx="6486524" cy="60681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sz="2400" err="1"/>
              <a:t>Balanced</a:t>
            </a:r>
            <a:r>
              <a:rPr lang="pt-PT" sz="2400"/>
              <a:t> Budget </a:t>
            </a:r>
            <a:r>
              <a:rPr lang="pt-PT" sz="2400" err="1"/>
              <a:t>Amendment</a:t>
            </a:r>
            <a:r>
              <a:rPr lang="pt-PT" sz="2400"/>
              <a:t> </a:t>
            </a:r>
            <a:r>
              <a:rPr lang="pt-PT" sz="2400">
                <a:solidFill>
                  <a:schemeClr val="bg2"/>
                </a:solidFill>
              </a:rPr>
              <a:t>(BBA)</a:t>
            </a:r>
            <a:endParaRPr sz="2400">
              <a:solidFill>
                <a:schemeClr val="bg2"/>
              </a:solidFill>
            </a:endParaRPr>
          </a:p>
        </p:txBody>
      </p:sp>
      <p:sp>
        <p:nvSpPr>
          <p:cNvPr id="352" name="Google Shape;352;p46"/>
          <p:cNvSpPr/>
          <p:nvPr/>
        </p:nvSpPr>
        <p:spPr>
          <a:xfrm>
            <a:off x="880800" y="382697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6"/>
          <p:cNvSpPr/>
          <p:nvPr/>
        </p:nvSpPr>
        <p:spPr>
          <a:xfrm>
            <a:off x="8553175" y="24441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552;p59">
            <a:extLst>
              <a:ext uri="{FF2B5EF4-FFF2-40B4-BE49-F238E27FC236}">
                <a16:creationId xmlns:a16="http://schemas.microsoft.com/office/drawing/2014/main" id="{9B1183AE-E93E-439C-FC70-2C7E9EA75401}"/>
              </a:ext>
            </a:extLst>
          </p:cNvPr>
          <p:cNvGrpSpPr/>
          <p:nvPr/>
        </p:nvGrpSpPr>
        <p:grpSpPr>
          <a:xfrm>
            <a:off x="993230" y="1571069"/>
            <a:ext cx="3457236" cy="2759657"/>
            <a:chOff x="570400" y="1032450"/>
            <a:chExt cx="3856800" cy="3078600"/>
          </a:xfrm>
          <a:effectLst>
            <a:outerShdw blurRad="50800" dist="38100" dir="2700000" algn="tl" rotWithShape="0">
              <a:prstClr val="black">
                <a:alpha val="40000"/>
              </a:prstClr>
            </a:outerShdw>
          </a:effectLst>
        </p:grpSpPr>
        <p:sp>
          <p:nvSpPr>
            <p:cNvPr id="13" name="Google Shape;553;p59">
              <a:extLst>
                <a:ext uri="{FF2B5EF4-FFF2-40B4-BE49-F238E27FC236}">
                  <a16:creationId xmlns:a16="http://schemas.microsoft.com/office/drawing/2014/main" id="{F5EA07D2-ADE8-5BEA-D679-7D3EA6EA4396}"/>
                </a:ext>
              </a:extLst>
            </p:cNvPr>
            <p:cNvSpPr/>
            <p:nvPr/>
          </p:nvSpPr>
          <p:spPr>
            <a:xfrm>
              <a:off x="570400" y="1032450"/>
              <a:ext cx="3856800" cy="22362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4;p59">
              <a:extLst>
                <a:ext uri="{FF2B5EF4-FFF2-40B4-BE49-F238E27FC236}">
                  <a16:creationId xmlns:a16="http://schemas.microsoft.com/office/drawing/2014/main" id="{BB4164A2-6D25-2D8F-2555-847061133390}"/>
                </a:ext>
              </a:extLst>
            </p:cNvPr>
            <p:cNvSpPr/>
            <p:nvPr/>
          </p:nvSpPr>
          <p:spPr>
            <a:xfrm>
              <a:off x="1965550" y="3268650"/>
              <a:ext cx="1066500" cy="685800"/>
            </a:xfrm>
            <a:prstGeom prst="trapezoid">
              <a:avLst>
                <a:gd name="adj" fmla="val 25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5;p59">
              <a:extLst>
                <a:ext uri="{FF2B5EF4-FFF2-40B4-BE49-F238E27FC236}">
                  <a16:creationId xmlns:a16="http://schemas.microsoft.com/office/drawing/2014/main" id="{C9751B47-A715-D365-3E87-CDB1F56B90BB}"/>
                </a:ext>
              </a:extLst>
            </p:cNvPr>
            <p:cNvSpPr/>
            <p:nvPr/>
          </p:nvSpPr>
          <p:spPr>
            <a:xfrm>
              <a:off x="1571050" y="3954450"/>
              <a:ext cx="1855500" cy="1566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Google Shape;556;p59">
            <a:extLst>
              <a:ext uri="{FF2B5EF4-FFF2-40B4-BE49-F238E27FC236}">
                <a16:creationId xmlns:a16="http://schemas.microsoft.com/office/drawing/2014/main" id="{5B411BE6-E6FA-2E5C-985C-453138A29555}"/>
              </a:ext>
            </a:extLst>
          </p:cNvPr>
          <p:cNvPicPr preferRelativeResize="0"/>
          <p:nvPr/>
        </p:nvPicPr>
        <p:blipFill rotWithShape="1">
          <a:blip r:embed="rId5" cstate="screen">
            <a:extLst>
              <a:ext uri="{28A0092B-C50C-407E-A947-70E740481C1C}">
                <a14:useLocalDpi xmlns:a14="http://schemas.microsoft.com/office/drawing/2010/main"/>
              </a:ext>
            </a:extLst>
          </a:blip>
          <a:srcRect/>
          <a:stretch/>
        </p:blipFill>
        <p:spPr>
          <a:xfrm>
            <a:off x="1062045" y="1677335"/>
            <a:ext cx="3319557" cy="1745195"/>
          </a:xfrm>
          <a:prstGeom prst="rect">
            <a:avLst/>
          </a:prstGeom>
          <a:noFill/>
          <a:ln>
            <a:noFill/>
          </a:ln>
          <a:effectLst>
            <a:innerShdw blurRad="114300">
              <a:prstClr val="black"/>
            </a:innerShdw>
          </a:effectLst>
        </p:spPr>
      </p:pic>
      <p:sp>
        <p:nvSpPr>
          <p:cNvPr id="18" name="Google Shape;313;p42">
            <a:extLst>
              <a:ext uri="{FF2B5EF4-FFF2-40B4-BE49-F238E27FC236}">
                <a16:creationId xmlns:a16="http://schemas.microsoft.com/office/drawing/2014/main" id="{81A81A70-02E3-E99F-4121-760BF301B097}"/>
              </a:ext>
            </a:extLst>
          </p:cNvPr>
          <p:cNvSpPr txBox="1">
            <a:spLocks/>
          </p:cNvSpPr>
          <p:nvPr/>
        </p:nvSpPr>
        <p:spPr>
          <a:xfrm>
            <a:off x="4817327" y="3073309"/>
            <a:ext cx="3546088" cy="79616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PT" sz="1800">
                <a:solidFill>
                  <a:srgbClr val="F1C232"/>
                </a:solidFill>
                <a:latin typeface="Arial Black" panose="020B0604020202020204" pitchFamily="34" charset="0"/>
                <a:ea typeface="Anek Latin"/>
                <a:cs typeface="Arial Black" panose="020B0604020202020204" pitchFamily="34" charset="0"/>
                <a:sym typeface="Anek Latin"/>
              </a:rPr>
              <a:t>jbs.org/concon/status-</a:t>
            </a:r>
            <a:r>
              <a:rPr lang="pt-PT" sz="1800" err="1">
                <a:solidFill>
                  <a:srgbClr val="F1C232"/>
                </a:solidFill>
                <a:latin typeface="Arial Black" panose="020B0604020202020204" pitchFamily="34" charset="0"/>
                <a:ea typeface="Anek Latin"/>
                <a:cs typeface="Arial Black" panose="020B0604020202020204" pitchFamily="34" charset="0"/>
                <a:sym typeface="Anek Latin"/>
              </a:rPr>
              <a:t>update</a:t>
            </a:r>
            <a:r>
              <a:rPr lang="pt-PT" sz="1800">
                <a:solidFill>
                  <a:srgbClr val="F1C232"/>
                </a:solidFill>
                <a:latin typeface="Arial Black" panose="020B0604020202020204" pitchFamily="34" charset="0"/>
                <a:ea typeface="Anek Latin"/>
                <a:cs typeface="Arial Black" panose="020B0604020202020204" pitchFamily="34" charset="0"/>
                <a:sym typeface="Anek Latin"/>
              </a:rPr>
              <a:t>/</a:t>
            </a:r>
          </a:p>
        </p:txBody>
      </p:sp>
      <p:pic>
        <p:nvPicPr>
          <p:cNvPr id="19" name="Picture 18">
            <a:extLst>
              <a:ext uri="{FF2B5EF4-FFF2-40B4-BE49-F238E27FC236}">
                <a16:creationId xmlns:a16="http://schemas.microsoft.com/office/drawing/2014/main" id="{4530C362-6F0A-D7DF-8154-D74941A7F36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032809" y="1512383"/>
            <a:ext cx="1211301" cy="1211301"/>
          </a:xfrm>
          <a:prstGeom prst="rect">
            <a:avLst/>
          </a:prstGeom>
          <a:effectLst>
            <a:outerShdw blurRad="50800" dist="38100" dir="2700000" algn="tl" rotWithShape="0">
              <a:prstClr val="black">
                <a:alpha val="40000"/>
              </a:prstClr>
            </a:outerShdw>
          </a:effectLst>
        </p:spPr>
      </p:pic>
      <p:sp>
        <p:nvSpPr>
          <p:cNvPr id="20" name="Google Shape;310;p42">
            <a:extLst>
              <a:ext uri="{FF2B5EF4-FFF2-40B4-BE49-F238E27FC236}">
                <a16:creationId xmlns:a16="http://schemas.microsoft.com/office/drawing/2014/main" id="{BFECD548-3741-8FC8-FD8A-7BFE406D5FDC}"/>
              </a:ext>
            </a:extLst>
          </p:cNvPr>
          <p:cNvSpPr txBox="1">
            <a:spLocks/>
          </p:cNvSpPr>
          <p:nvPr/>
        </p:nvSpPr>
        <p:spPr>
          <a:xfrm>
            <a:off x="4627756" y="3638025"/>
            <a:ext cx="3980986" cy="1614199"/>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a:solidFill>
                  <a:schemeClr val="bg2"/>
                </a:solidFill>
                <a:latin typeface="+mn-lt"/>
              </a:rPr>
              <a:t>See where your state currently stands.</a:t>
            </a:r>
          </a:p>
        </p:txBody>
      </p:sp>
      <p:pic>
        <p:nvPicPr>
          <p:cNvPr id="2" name="Graphic 1">
            <a:extLst>
              <a:ext uri="{FF2B5EF4-FFF2-40B4-BE49-F238E27FC236}">
                <a16:creationId xmlns:a16="http://schemas.microsoft.com/office/drawing/2014/main" id="{6FDD15FC-1F4B-315D-5250-9F97234980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3996108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0"/>
          <p:cNvSpPr txBox="1">
            <a:spLocks noGrp="1"/>
          </p:cNvSpPr>
          <p:nvPr>
            <p:ph type="title"/>
          </p:nvPr>
        </p:nvSpPr>
        <p:spPr>
          <a:xfrm>
            <a:off x="760105" y="340751"/>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lvl="0"/>
            <a:r>
              <a:rPr lang="pt-PT">
                <a:solidFill>
                  <a:schemeClr val="bg2"/>
                </a:solidFill>
              </a:rPr>
              <a:t>Contents of This Presentation</a:t>
            </a:r>
            <a:endParaRPr>
              <a:solidFill>
                <a:schemeClr val="bg2"/>
              </a:solidFill>
            </a:endParaRPr>
          </a:p>
        </p:txBody>
      </p:sp>
      <p:graphicFrame>
        <p:nvGraphicFramePr>
          <p:cNvPr id="288" name="Google Shape;288;p40"/>
          <p:cNvGraphicFramePr/>
          <p:nvPr>
            <p:extLst>
              <p:ext uri="{D42A27DB-BD31-4B8C-83A1-F6EECF244321}">
                <p14:modId xmlns:p14="http://schemas.microsoft.com/office/powerpoint/2010/main" val="3035755432"/>
              </p:ext>
            </p:extLst>
          </p:nvPr>
        </p:nvGraphicFramePr>
        <p:xfrm>
          <a:off x="561473" y="1315453"/>
          <a:ext cx="8101264" cy="3026283"/>
        </p:xfrm>
        <a:graphic>
          <a:graphicData uri="http://schemas.openxmlformats.org/drawingml/2006/table">
            <a:tbl>
              <a:tblPr>
                <a:noFill/>
                <a:effectLst>
                  <a:outerShdw blurRad="50800" dist="38100" dir="2700000" algn="tl" rotWithShape="0">
                    <a:prstClr val="black">
                      <a:alpha val="40000"/>
                    </a:prstClr>
                  </a:outerShdw>
                </a:effectLst>
                <a:tableStyleId>{6E4A5826-CEAA-4E86-8134-23E1A6B8C90E}</a:tableStyleId>
              </a:tblPr>
              <a:tblGrid>
                <a:gridCol w="608035">
                  <a:extLst>
                    <a:ext uri="{9D8B030D-6E8A-4147-A177-3AD203B41FA5}">
                      <a16:colId xmlns:a16="http://schemas.microsoft.com/office/drawing/2014/main" val="20000"/>
                    </a:ext>
                  </a:extLst>
                </a:gridCol>
                <a:gridCol w="7493229">
                  <a:extLst>
                    <a:ext uri="{9D8B030D-6E8A-4147-A177-3AD203B41FA5}">
                      <a16:colId xmlns:a16="http://schemas.microsoft.com/office/drawing/2014/main" val="20001"/>
                    </a:ext>
                  </a:extLst>
                </a:gridCol>
              </a:tblGrid>
              <a:tr h="432118">
                <a:tc>
                  <a:txBody>
                    <a:bodyPr/>
                    <a:lstStyle/>
                    <a:p>
                      <a:pPr marL="0" lvl="0" indent="0" algn="l" rtl="0">
                        <a:lnSpc>
                          <a:spcPct val="115000"/>
                        </a:lnSpc>
                        <a:spcBef>
                          <a:spcPts val="0"/>
                        </a:spcBef>
                        <a:spcAft>
                          <a:spcPts val="0"/>
                        </a:spcAft>
                        <a:buNone/>
                      </a:pPr>
                      <a:endParaRPr sz="1300" b="1" i="0">
                        <a:solidFill>
                          <a:schemeClr val="lt1"/>
                        </a:solidFill>
                        <a:latin typeface="Arial Black" panose="020B0604020202020204" pitchFamily="34" charset="0"/>
                        <a:ea typeface="Anek Latin"/>
                        <a:cs typeface="Arial Black" panose="020B0604020202020204" pitchFamily="34" charset="0"/>
                        <a:sym typeface="Anek Latin"/>
                      </a:endParaRP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tx1"/>
                    </a:solidFill>
                  </a:tcPr>
                </a:tc>
                <a:tc>
                  <a:txBody>
                    <a:bodyPr/>
                    <a:lstStyle/>
                    <a:p>
                      <a:pPr marL="0" lvl="0" indent="0" algn="l" rtl="0">
                        <a:lnSpc>
                          <a:spcPct val="115000"/>
                        </a:lnSpc>
                        <a:spcBef>
                          <a:spcPts val="0"/>
                        </a:spcBef>
                        <a:spcAft>
                          <a:spcPts val="1600"/>
                        </a:spcAft>
                        <a:buNone/>
                      </a:pPr>
                      <a:r>
                        <a:rPr lang="pt-PT" sz="1600" b="0" i="0">
                          <a:solidFill>
                            <a:schemeClr val="dk2"/>
                          </a:solidFill>
                          <a:latin typeface="+mn-lt"/>
                          <a:ea typeface="Karla"/>
                          <a:cs typeface="Arial" panose="020B0604020202020204" pitchFamily="34" charset="0"/>
                          <a:sym typeface="Karla"/>
                        </a:rPr>
                        <a:t>WHAT IS ARTICLE V?</a:t>
                      </a:r>
                    </a:p>
                  </a:txBody>
                  <a:tcPr marL="91425" marR="91425" marT="91425" marB="914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2596272224"/>
                  </a:ext>
                </a:extLst>
              </a:tr>
              <a:tr h="432118">
                <a:tc>
                  <a:txBody>
                    <a:bodyPr/>
                    <a:lstStyle/>
                    <a:p>
                      <a:pPr marL="0" lvl="0" indent="0" algn="l" rtl="0">
                        <a:lnSpc>
                          <a:spcPct val="115000"/>
                        </a:lnSpc>
                        <a:spcBef>
                          <a:spcPts val="0"/>
                        </a:spcBef>
                        <a:spcAft>
                          <a:spcPts val="0"/>
                        </a:spcAft>
                        <a:buNone/>
                      </a:pPr>
                      <a:endParaRPr sz="1300" b="1" i="0">
                        <a:solidFill>
                          <a:schemeClr val="lt1"/>
                        </a:solidFill>
                        <a:latin typeface="Arial Black" panose="020B0604020202020204" pitchFamily="34" charset="0"/>
                        <a:ea typeface="Anek Latin"/>
                        <a:cs typeface="Arial Black" panose="020B0604020202020204" pitchFamily="34" charset="0"/>
                        <a:sym typeface="Anek Latin"/>
                      </a:endParaRP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tx1"/>
                    </a:solidFill>
                  </a:tcPr>
                </a:tc>
                <a:tc>
                  <a:txBody>
                    <a:bodyPr/>
                    <a:lstStyle/>
                    <a:p>
                      <a:pPr marL="0" marR="0" lvl="0" indent="0" algn="l" rtl="0">
                        <a:lnSpc>
                          <a:spcPct val="115000"/>
                        </a:lnSpc>
                        <a:spcBef>
                          <a:spcPts val="0"/>
                        </a:spcBef>
                        <a:spcAft>
                          <a:spcPts val="1600"/>
                        </a:spcAft>
                        <a:buNone/>
                      </a:pPr>
                      <a:r>
                        <a:rPr lang="pt-PT" sz="1600" b="0" i="0">
                          <a:solidFill>
                            <a:schemeClr val="dk2"/>
                          </a:solidFill>
                          <a:latin typeface="Arial" panose="020B0604020202020204" pitchFamily="34" charset="0"/>
                          <a:ea typeface="Karla"/>
                          <a:cs typeface="Arial" panose="020B0604020202020204" pitchFamily="34" charset="0"/>
                          <a:sym typeface="Karla"/>
                        </a:rPr>
                        <a:t>WHY AN ARTICLE V CONVENTION IS A BAD IDEA</a:t>
                      </a:r>
                    </a:p>
                  </a:txBody>
                  <a:tcPr marL="91425" marR="91425" marT="91425" marB="914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1"/>
                  </a:ext>
                </a:extLst>
              </a:tr>
              <a:tr h="432118">
                <a:tc>
                  <a:txBody>
                    <a:bodyPr/>
                    <a:lstStyle/>
                    <a:p>
                      <a:pPr marL="0" lvl="0" indent="0" algn="l" rtl="0">
                        <a:lnSpc>
                          <a:spcPct val="115000"/>
                        </a:lnSpc>
                        <a:spcBef>
                          <a:spcPts val="0"/>
                        </a:spcBef>
                        <a:spcAft>
                          <a:spcPts val="0"/>
                        </a:spcAft>
                        <a:buNone/>
                      </a:pPr>
                      <a:endParaRPr sz="1300" b="1" i="0">
                        <a:solidFill>
                          <a:schemeClr val="lt1"/>
                        </a:solidFill>
                        <a:latin typeface="Arial Black" panose="020B0604020202020204" pitchFamily="34" charset="0"/>
                        <a:ea typeface="Anek Latin"/>
                        <a:cs typeface="Arial Black" panose="020B0604020202020204" pitchFamily="34" charset="0"/>
                        <a:sym typeface="Anek Latin"/>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tx1"/>
                    </a:solidFill>
                  </a:tcPr>
                </a:tc>
                <a:tc>
                  <a:txBody>
                    <a:bodyPr/>
                    <a:lstStyle/>
                    <a:p>
                      <a:pPr marL="0" lvl="0" indent="0" algn="l" rtl="0">
                        <a:lnSpc>
                          <a:spcPct val="115000"/>
                        </a:lnSpc>
                        <a:spcBef>
                          <a:spcPts val="0"/>
                        </a:spcBef>
                        <a:spcAft>
                          <a:spcPts val="1600"/>
                        </a:spcAft>
                        <a:buNone/>
                      </a:pPr>
                      <a:r>
                        <a:rPr lang="pt-PT" sz="1600" b="0" i="0">
                          <a:solidFill>
                            <a:schemeClr val="dk2"/>
                          </a:solidFill>
                          <a:latin typeface="Arial" panose="020B0604020202020204" pitchFamily="34" charset="0"/>
                          <a:ea typeface="Karla"/>
                          <a:cs typeface="Arial" panose="020B0604020202020204" pitchFamily="34" charset="0"/>
                          <a:sym typeface="Karla"/>
                        </a:rPr>
                        <a:t>HOW CLOSE HAVE WE COME TO HAVING A CONVENTION, AND WHERE DOES THE BATTLE STAND TODAY?</a:t>
                      </a: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2"/>
                  </a:ext>
                </a:extLst>
              </a:tr>
              <a:tr h="707891">
                <a:tc>
                  <a:txBody>
                    <a:bodyPr/>
                    <a:lstStyle/>
                    <a:p>
                      <a:pPr marL="0" lvl="0" indent="0" algn="l" rtl="0">
                        <a:lnSpc>
                          <a:spcPct val="115000"/>
                        </a:lnSpc>
                        <a:spcBef>
                          <a:spcPts val="0"/>
                        </a:spcBef>
                        <a:spcAft>
                          <a:spcPts val="0"/>
                        </a:spcAft>
                        <a:buNone/>
                      </a:pPr>
                      <a:endParaRPr sz="1300" b="1" i="0">
                        <a:solidFill>
                          <a:schemeClr val="lt1"/>
                        </a:solidFill>
                        <a:latin typeface="Arial Black" panose="020B0604020202020204" pitchFamily="34" charset="0"/>
                        <a:ea typeface="Anek Latin"/>
                        <a:cs typeface="Arial Black" panose="020B0604020202020204" pitchFamily="34" charset="0"/>
                        <a:sym typeface="Anek Latin"/>
                      </a:endParaRP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tx1"/>
                    </a:solidFill>
                  </a:tcPr>
                </a:tc>
                <a:tc>
                  <a:txBody>
                    <a:bodyPr/>
                    <a:lstStyle/>
                    <a:p>
                      <a:pPr marL="0" lvl="0" indent="0" algn="l" rtl="0">
                        <a:lnSpc>
                          <a:spcPct val="115000"/>
                        </a:lnSpc>
                        <a:spcBef>
                          <a:spcPts val="0"/>
                        </a:spcBef>
                        <a:spcAft>
                          <a:spcPts val="0"/>
                        </a:spcAft>
                        <a:buNone/>
                      </a:pPr>
                      <a:r>
                        <a:rPr lang="pt-PT" sz="1600" b="0" i="0">
                          <a:solidFill>
                            <a:schemeClr val="dk2"/>
                          </a:solidFill>
                          <a:latin typeface="Arial" panose="020B0604020202020204" pitchFamily="34" charset="0"/>
                          <a:ea typeface="Karla"/>
                          <a:cs typeface="Arial" panose="020B0604020202020204" pitchFamily="34" charset="0"/>
                          <a:sym typeface="Karla"/>
                        </a:rPr>
                        <a:t>THE LATEST TOOLS YOU CAN USE TO PROTECT THE U.S. CONSTITUTION AND BILL OF RIGHTS</a:t>
                      </a:r>
                    </a:p>
                  </a:txBody>
                  <a:tcPr marL="91425" marR="91425" marT="91425" marB="914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10004"/>
                  </a:ext>
                </a:extLst>
              </a:tr>
              <a:tr h="707891">
                <a:tc>
                  <a:txBody>
                    <a:bodyPr/>
                    <a:lstStyle/>
                    <a:p>
                      <a:pPr marL="0" lvl="0" indent="0" algn="l" rtl="0">
                        <a:lnSpc>
                          <a:spcPct val="115000"/>
                        </a:lnSpc>
                        <a:spcBef>
                          <a:spcPts val="0"/>
                        </a:spcBef>
                        <a:spcAft>
                          <a:spcPts val="0"/>
                        </a:spcAft>
                        <a:buNone/>
                      </a:pPr>
                      <a:endParaRPr sz="1300" b="1" i="0">
                        <a:solidFill>
                          <a:schemeClr val="lt1"/>
                        </a:solidFill>
                        <a:latin typeface="Arial Black" panose="020B0604020202020204" pitchFamily="34" charset="0"/>
                        <a:ea typeface="Anek Latin"/>
                        <a:cs typeface="Arial Black" panose="020B0604020202020204" pitchFamily="34" charset="0"/>
                        <a:sym typeface="Anek Latin"/>
                      </a:endParaRP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tx1"/>
                    </a:solidFill>
                  </a:tcPr>
                </a:tc>
                <a:tc>
                  <a:txBody>
                    <a:bodyPr/>
                    <a:lstStyle/>
                    <a:p>
                      <a:pPr marL="0" lvl="0" indent="0" algn="l" rtl="0">
                        <a:lnSpc>
                          <a:spcPct val="115000"/>
                        </a:lnSpc>
                        <a:spcBef>
                          <a:spcPts val="0"/>
                        </a:spcBef>
                        <a:spcAft>
                          <a:spcPts val="0"/>
                        </a:spcAft>
                        <a:buNone/>
                      </a:pPr>
                      <a:r>
                        <a:rPr lang="pt-PT" sz="1600" b="0" i="0">
                          <a:solidFill>
                            <a:schemeClr val="dk2"/>
                          </a:solidFill>
                          <a:latin typeface="Arial" panose="020B0604020202020204" pitchFamily="34" charset="0"/>
                          <a:ea typeface="Karla"/>
                          <a:cs typeface="Arial" panose="020B0604020202020204" pitchFamily="34" charset="0"/>
                          <a:sym typeface="Karla"/>
                        </a:rPr>
                        <a:t>CONCLUSION</a:t>
                      </a:r>
                    </a:p>
                  </a:txBody>
                  <a:tcPr marL="91425" marR="91425" marT="91425" marB="91425">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bg1">
                        <a:lumMod val="75000"/>
                      </a:schemeClr>
                    </a:solidFill>
                  </a:tcPr>
                </a:tc>
                <a:extLst>
                  <a:ext uri="{0D108BD9-81ED-4DB2-BD59-A6C34878D82A}">
                    <a16:rowId xmlns:a16="http://schemas.microsoft.com/office/drawing/2014/main" val="2157829874"/>
                  </a:ext>
                </a:extLst>
              </a:tr>
            </a:tbl>
          </a:graphicData>
        </a:graphic>
      </p:graphicFrame>
      <p:pic>
        <p:nvPicPr>
          <p:cNvPr id="2" name="Graphic 1">
            <a:extLst>
              <a:ext uri="{FF2B5EF4-FFF2-40B4-BE49-F238E27FC236}">
                <a16:creationId xmlns:a16="http://schemas.microsoft.com/office/drawing/2014/main" id="{F6FFEFD0-ABDE-8B2F-A41A-CE13219F74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6"/>
          <p:cNvPicPr preferRelativeResize="0">
            <a:picLocks noGrp="1"/>
          </p:cNvPicPr>
          <p:nvPr>
            <p:ph type="pic"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0" y="6300"/>
            <a:ext cx="5588098" cy="5143501"/>
          </a:xfrm>
          <a:prstGeom prst="rect">
            <a:avLst/>
          </a:prstGeom>
        </p:spPr>
      </p:pic>
      <p:sp>
        <p:nvSpPr>
          <p:cNvPr id="349" name="Google Shape;349;p46"/>
          <p:cNvSpPr/>
          <p:nvPr/>
        </p:nvSpPr>
        <p:spPr>
          <a:xfrm rot="-5400000">
            <a:off x="2275800"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6"/>
          <p:cNvSpPr txBox="1">
            <a:spLocks noGrp="1"/>
          </p:cNvSpPr>
          <p:nvPr>
            <p:ph type="subTitle" idx="1"/>
          </p:nvPr>
        </p:nvSpPr>
        <p:spPr>
          <a:xfrm>
            <a:off x="3780264" y="1293542"/>
            <a:ext cx="4683512" cy="3086934"/>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a:t>Wolf-PAC seeks the passage of a vague constitutional amendment to ostensibly get money out of politics and end federal and state corruption.</a:t>
            </a:r>
            <a:br>
              <a:rPr lang="pt-PT"/>
            </a:br>
            <a:endParaRPr lang="pt-PT"/>
          </a:p>
          <a:p>
            <a:pPr marL="285750" indent="-285750"/>
            <a:r>
              <a:rPr lang="pt-PT"/>
              <a:t>Infringes on First Amendment freedoms of speech and expression by limiting the ability of individuals to contribute to their preferred political organizations. </a:t>
            </a:r>
            <a:br>
              <a:rPr lang="pt-PT"/>
            </a:br>
            <a:endParaRPr lang="pt-PT"/>
          </a:p>
          <a:p>
            <a:pPr marL="285750" indent="-285750"/>
            <a:r>
              <a:rPr lang="pt-PT"/>
              <a:t>Seeks to change how the U.S. </a:t>
            </a:r>
            <a:r>
              <a:rPr lang="pt-PT" err="1"/>
              <a:t>form</a:t>
            </a:r>
            <a:r>
              <a:rPr lang="pt-PT"/>
              <a:t> </a:t>
            </a:r>
            <a:r>
              <a:rPr lang="pt-PT" err="1"/>
              <a:t>of</a:t>
            </a:r>
            <a:r>
              <a:rPr lang="pt-PT"/>
              <a:t> government is described in the Constitution.</a:t>
            </a:r>
          </a:p>
        </p:txBody>
      </p:sp>
      <p:sp>
        <p:nvSpPr>
          <p:cNvPr id="351" name="Google Shape;351;p46"/>
          <p:cNvSpPr txBox="1">
            <a:spLocks noGrp="1"/>
          </p:cNvSpPr>
          <p:nvPr>
            <p:ph type="title"/>
          </p:nvPr>
        </p:nvSpPr>
        <p:spPr>
          <a:xfrm>
            <a:off x="3724507" y="675578"/>
            <a:ext cx="3702206" cy="60681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sz="2400" err="1"/>
              <a:t>Wolf</a:t>
            </a:r>
            <a:r>
              <a:rPr lang="pt-PT" sz="2400">
                <a:solidFill>
                  <a:schemeClr val="bg2"/>
                </a:solidFill>
              </a:rPr>
              <a:t>-PAC</a:t>
            </a:r>
            <a:endParaRPr sz="2400">
              <a:solidFill>
                <a:schemeClr val="bg2"/>
              </a:solidFill>
            </a:endParaRPr>
          </a:p>
        </p:txBody>
      </p:sp>
      <p:sp>
        <p:nvSpPr>
          <p:cNvPr id="352" name="Google Shape;352;p46"/>
          <p:cNvSpPr/>
          <p:nvPr/>
        </p:nvSpPr>
        <p:spPr>
          <a:xfrm>
            <a:off x="880800" y="382697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6"/>
          <p:cNvSpPr/>
          <p:nvPr/>
        </p:nvSpPr>
        <p:spPr>
          <a:xfrm>
            <a:off x="8553175" y="24441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raphic 6">
            <a:extLst>
              <a:ext uri="{FF2B5EF4-FFF2-40B4-BE49-F238E27FC236}">
                <a16:creationId xmlns:a16="http://schemas.microsoft.com/office/drawing/2014/main" id="{D9EA5147-2659-3B32-0B7B-DCBC7FF36E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3175315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6"/>
          <p:cNvPicPr preferRelativeResize="0">
            <a:picLocks noGrp="1"/>
          </p:cNvPicPr>
          <p:nvPr>
            <p:ph type="pic" idx="2"/>
          </p:nvPr>
        </p:nvPicPr>
        <p:blipFill rotWithShape="1">
          <a:blip r:embed="rId3" cstate="screen">
            <a:alphaModFix amt="35000"/>
            <a:extLst>
              <a:ext uri="{28A0092B-C50C-407E-A947-70E740481C1C}">
                <a14:useLocalDpi xmlns:a14="http://schemas.microsoft.com/office/drawing/2010/main"/>
              </a:ext>
              <a:ext uri="{837473B0-CC2E-450A-ABE3-18F120FF3D39}">
                <a1611:picAttrSrcUrl xmlns:a1611="http://schemas.microsoft.com/office/drawing/2016/11/main" r:id="rId4"/>
              </a:ext>
            </a:extLst>
          </a:blip>
          <a:srcRect b="-123"/>
          <a:stretch/>
        </p:blipFill>
        <p:spPr>
          <a:xfrm>
            <a:off x="0" y="6300"/>
            <a:ext cx="5588098" cy="5143501"/>
          </a:xfrm>
          <a:prstGeom prst="rect">
            <a:avLst/>
          </a:prstGeom>
        </p:spPr>
      </p:pic>
      <p:sp>
        <p:nvSpPr>
          <p:cNvPr id="349" name="Google Shape;349;p46"/>
          <p:cNvSpPr/>
          <p:nvPr/>
        </p:nvSpPr>
        <p:spPr>
          <a:xfrm rot="-5400000">
            <a:off x="2275800"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6"/>
          <p:cNvSpPr txBox="1">
            <a:spLocks noGrp="1"/>
          </p:cNvSpPr>
          <p:nvPr>
            <p:ph type="title"/>
          </p:nvPr>
        </p:nvSpPr>
        <p:spPr>
          <a:xfrm>
            <a:off x="5586413" y="675578"/>
            <a:ext cx="1840300" cy="60681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sz="2400"/>
              <a:t>Wolf</a:t>
            </a:r>
            <a:r>
              <a:rPr lang="pt-PT" sz="2400">
                <a:solidFill>
                  <a:schemeClr val="bg2"/>
                </a:solidFill>
              </a:rPr>
              <a:t>-PAC</a:t>
            </a:r>
            <a:endParaRPr sz="2400">
              <a:solidFill>
                <a:schemeClr val="bg2"/>
              </a:solidFill>
            </a:endParaRPr>
          </a:p>
        </p:txBody>
      </p:sp>
      <p:sp>
        <p:nvSpPr>
          <p:cNvPr id="352" name="Google Shape;352;p46"/>
          <p:cNvSpPr/>
          <p:nvPr/>
        </p:nvSpPr>
        <p:spPr>
          <a:xfrm>
            <a:off x="880800" y="382697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6"/>
          <p:cNvSpPr/>
          <p:nvPr/>
        </p:nvSpPr>
        <p:spPr>
          <a:xfrm>
            <a:off x="8553175" y="24441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552;p59">
            <a:extLst>
              <a:ext uri="{FF2B5EF4-FFF2-40B4-BE49-F238E27FC236}">
                <a16:creationId xmlns:a16="http://schemas.microsoft.com/office/drawing/2014/main" id="{9B1183AE-E93E-439C-FC70-2C7E9EA75401}"/>
              </a:ext>
            </a:extLst>
          </p:cNvPr>
          <p:cNvGrpSpPr/>
          <p:nvPr/>
        </p:nvGrpSpPr>
        <p:grpSpPr>
          <a:xfrm>
            <a:off x="993230" y="1571069"/>
            <a:ext cx="3457236" cy="2759657"/>
            <a:chOff x="570400" y="1032450"/>
            <a:chExt cx="3856800" cy="3078600"/>
          </a:xfrm>
          <a:effectLst>
            <a:outerShdw blurRad="50800" dist="38100" dir="2700000" algn="tl" rotWithShape="0">
              <a:prstClr val="black">
                <a:alpha val="40000"/>
              </a:prstClr>
            </a:outerShdw>
          </a:effectLst>
        </p:grpSpPr>
        <p:sp>
          <p:nvSpPr>
            <p:cNvPr id="13" name="Google Shape;553;p59">
              <a:extLst>
                <a:ext uri="{FF2B5EF4-FFF2-40B4-BE49-F238E27FC236}">
                  <a16:creationId xmlns:a16="http://schemas.microsoft.com/office/drawing/2014/main" id="{F5EA07D2-ADE8-5BEA-D679-7D3EA6EA4396}"/>
                </a:ext>
              </a:extLst>
            </p:cNvPr>
            <p:cNvSpPr/>
            <p:nvPr/>
          </p:nvSpPr>
          <p:spPr>
            <a:xfrm>
              <a:off x="570400" y="1032450"/>
              <a:ext cx="3856800" cy="22362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4;p59">
              <a:extLst>
                <a:ext uri="{FF2B5EF4-FFF2-40B4-BE49-F238E27FC236}">
                  <a16:creationId xmlns:a16="http://schemas.microsoft.com/office/drawing/2014/main" id="{BB4164A2-6D25-2D8F-2555-847061133390}"/>
                </a:ext>
              </a:extLst>
            </p:cNvPr>
            <p:cNvSpPr/>
            <p:nvPr/>
          </p:nvSpPr>
          <p:spPr>
            <a:xfrm>
              <a:off x="1965550" y="3268650"/>
              <a:ext cx="1066500" cy="685800"/>
            </a:xfrm>
            <a:prstGeom prst="trapezoid">
              <a:avLst>
                <a:gd name="adj" fmla="val 25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5;p59">
              <a:extLst>
                <a:ext uri="{FF2B5EF4-FFF2-40B4-BE49-F238E27FC236}">
                  <a16:creationId xmlns:a16="http://schemas.microsoft.com/office/drawing/2014/main" id="{C9751B47-A715-D365-3E87-CDB1F56B90BB}"/>
                </a:ext>
              </a:extLst>
            </p:cNvPr>
            <p:cNvSpPr/>
            <p:nvPr/>
          </p:nvSpPr>
          <p:spPr>
            <a:xfrm>
              <a:off x="1571050" y="3954450"/>
              <a:ext cx="1855500" cy="1566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Google Shape;556;p59">
            <a:extLst>
              <a:ext uri="{FF2B5EF4-FFF2-40B4-BE49-F238E27FC236}">
                <a16:creationId xmlns:a16="http://schemas.microsoft.com/office/drawing/2014/main" id="{5B411BE6-E6FA-2E5C-985C-453138A29555}"/>
              </a:ext>
            </a:extLst>
          </p:cNvPr>
          <p:cNvPicPr preferRelativeResize="0"/>
          <p:nvPr/>
        </p:nvPicPr>
        <p:blipFill>
          <a:blip r:embed="rId5" cstate="screen">
            <a:extLst>
              <a:ext uri="{28A0092B-C50C-407E-A947-70E740481C1C}">
                <a14:useLocalDpi xmlns:a14="http://schemas.microsoft.com/office/drawing/2010/main"/>
              </a:ext>
            </a:extLst>
          </a:blip>
          <a:srcRect/>
          <a:stretch/>
        </p:blipFill>
        <p:spPr>
          <a:xfrm>
            <a:off x="1062045" y="1677335"/>
            <a:ext cx="3319557" cy="1745195"/>
          </a:xfrm>
          <a:prstGeom prst="rect">
            <a:avLst/>
          </a:prstGeom>
          <a:noFill/>
          <a:ln>
            <a:noFill/>
          </a:ln>
        </p:spPr>
      </p:pic>
      <p:sp>
        <p:nvSpPr>
          <p:cNvPr id="18" name="Google Shape;313;p42">
            <a:extLst>
              <a:ext uri="{FF2B5EF4-FFF2-40B4-BE49-F238E27FC236}">
                <a16:creationId xmlns:a16="http://schemas.microsoft.com/office/drawing/2014/main" id="{81A81A70-02E3-E99F-4121-760BF301B097}"/>
              </a:ext>
            </a:extLst>
          </p:cNvPr>
          <p:cNvSpPr txBox="1">
            <a:spLocks/>
          </p:cNvSpPr>
          <p:nvPr/>
        </p:nvSpPr>
        <p:spPr>
          <a:xfrm>
            <a:off x="4817327" y="3073309"/>
            <a:ext cx="3546088" cy="79616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pt-PT" sz="1800">
                <a:solidFill>
                  <a:srgbClr val="F1C232"/>
                </a:solidFill>
                <a:latin typeface="Arial Black" panose="020B0604020202020204" pitchFamily="34" charset="0"/>
                <a:ea typeface="Anek Latin"/>
                <a:cs typeface="Arial Black" panose="020B0604020202020204" pitchFamily="34" charset="0"/>
                <a:sym typeface="Anek Latin"/>
              </a:rPr>
              <a:t>jbs.org/concon/wolf-pac-status-update/</a:t>
            </a:r>
          </a:p>
        </p:txBody>
      </p:sp>
      <p:pic>
        <p:nvPicPr>
          <p:cNvPr id="19" name="Picture 18">
            <a:extLst>
              <a:ext uri="{FF2B5EF4-FFF2-40B4-BE49-F238E27FC236}">
                <a16:creationId xmlns:a16="http://schemas.microsoft.com/office/drawing/2014/main" id="{4530C362-6F0A-D7DF-8154-D74941A7F36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032809" y="1512383"/>
            <a:ext cx="1211301" cy="1211301"/>
          </a:xfrm>
          <a:prstGeom prst="rect">
            <a:avLst/>
          </a:prstGeom>
          <a:effectLst>
            <a:outerShdw blurRad="50800" dist="38100" dir="2700000" algn="tl" rotWithShape="0">
              <a:prstClr val="black">
                <a:alpha val="40000"/>
              </a:prstClr>
            </a:outerShdw>
          </a:effectLst>
        </p:spPr>
      </p:pic>
      <p:sp>
        <p:nvSpPr>
          <p:cNvPr id="20" name="Google Shape;310;p42">
            <a:extLst>
              <a:ext uri="{FF2B5EF4-FFF2-40B4-BE49-F238E27FC236}">
                <a16:creationId xmlns:a16="http://schemas.microsoft.com/office/drawing/2014/main" id="{BFECD548-3741-8FC8-FD8A-7BFE406D5FDC}"/>
              </a:ext>
            </a:extLst>
          </p:cNvPr>
          <p:cNvSpPr txBox="1">
            <a:spLocks/>
          </p:cNvSpPr>
          <p:nvPr/>
        </p:nvSpPr>
        <p:spPr>
          <a:xfrm>
            <a:off x="4627756" y="3638025"/>
            <a:ext cx="3980986" cy="1614199"/>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a:solidFill>
                  <a:schemeClr val="bg2"/>
                </a:solidFill>
                <a:latin typeface="+mn-lt"/>
              </a:rPr>
              <a:t>See where your state currently stands.</a:t>
            </a:r>
          </a:p>
        </p:txBody>
      </p:sp>
      <p:pic>
        <p:nvPicPr>
          <p:cNvPr id="2" name="Graphic 1">
            <a:extLst>
              <a:ext uri="{FF2B5EF4-FFF2-40B4-BE49-F238E27FC236}">
                <a16:creationId xmlns:a16="http://schemas.microsoft.com/office/drawing/2014/main" id="{6FDD15FC-1F4B-315D-5250-9F97234980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1769842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4"/>
          <p:cNvPicPr preferRelativeResize="0">
            <a:picLocks noGrp="1"/>
          </p:cNvPicPr>
          <p:nvPr>
            <p:ph type="pic" idx="2"/>
          </p:nvPr>
        </p:nvPicPr>
        <p:blipFill>
          <a:blip r:embed="rId3" cstate="screen">
            <a:alphaModFix am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2651098" y="13499"/>
            <a:ext cx="6492902" cy="5130001"/>
          </a:xfrm>
          <a:prstGeom prst="rect">
            <a:avLst/>
          </a:prstGeom>
        </p:spPr>
      </p:pic>
      <p:sp>
        <p:nvSpPr>
          <p:cNvPr id="331" name="Google Shape;331;p44"/>
          <p:cNvSpPr/>
          <p:nvPr/>
        </p:nvSpPr>
        <p:spPr>
          <a:xfrm rot="5400000" flipH="1">
            <a:off x="1322025"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4"/>
          <p:cNvSpPr txBox="1">
            <a:spLocks noGrp="1"/>
          </p:cNvSpPr>
          <p:nvPr>
            <p:ph type="title"/>
          </p:nvPr>
        </p:nvSpPr>
        <p:spPr>
          <a:xfrm>
            <a:off x="863200" y="2186667"/>
            <a:ext cx="3407717" cy="134439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lvl="0">
              <a:lnSpc>
                <a:spcPct val="100000"/>
              </a:lnSpc>
            </a:pPr>
            <a:r>
              <a:rPr lang="pt-PT"/>
              <a:t>THE LATEST TOOLS</a:t>
            </a:r>
          </a:p>
        </p:txBody>
      </p:sp>
      <p:sp>
        <p:nvSpPr>
          <p:cNvPr id="334" name="Google Shape;334;p44"/>
          <p:cNvSpPr txBox="1">
            <a:spLocks noGrp="1"/>
          </p:cNvSpPr>
          <p:nvPr>
            <p:ph type="title" idx="3"/>
          </p:nvPr>
        </p:nvSpPr>
        <p:spPr>
          <a:xfrm>
            <a:off x="1987900" y="1387225"/>
            <a:ext cx="1447500" cy="10665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pt-PT"/>
              <a:t>04</a:t>
            </a:r>
            <a:endParaRPr/>
          </a:p>
        </p:txBody>
      </p:sp>
      <p:sp>
        <p:nvSpPr>
          <p:cNvPr id="335" name="Google Shape;335;p44"/>
          <p:cNvSpPr/>
          <p:nvPr/>
        </p:nvSpPr>
        <p:spPr>
          <a:xfrm>
            <a:off x="958450" y="79667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4"/>
          <p:cNvSpPr/>
          <p:nvPr/>
        </p:nvSpPr>
        <p:spPr>
          <a:xfrm>
            <a:off x="4367250" y="39227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DB69D58-074B-4FD1-7374-7E499AC98F11}"/>
              </a:ext>
            </a:extLst>
          </p:cNvPr>
          <p:cNvSpPr txBox="1"/>
          <p:nvPr/>
        </p:nvSpPr>
        <p:spPr>
          <a:xfrm>
            <a:off x="899755" y="3371490"/>
            <a:ext cx="3455677"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pt-PT" sz="2400" b="0" i="0" dirty="0">
                <a:solidFill>
                  <a:schemeClr val="dk2"/>
                </a:solidFill>
                <a:latin typeface="+mn-lt"/>
                <a:ea typeface="Karla"/>
                <a:cs typeface="Arial" panose="020B0604020202020204" pitchFamily="34" charset="0"/>
                <a:sym typeface="Karla"/>
              </a:rPr>
              <a:t>You Can Use to Protect the U.S. </a:t>
            </a:r>
            <a:r>
              <a:rPr lang="pt-PT" sz="2400" b="0" i="0" dirty="0" err="1">
                <a:solidFill>
                  <a:schemeClr val="dk2"/>
                </a:solidFill>
                <a:latin typeface="+mn-lt"/>
                <a:ea typeface="Karla"/>
                <a:cs typeface="Arial" panose="020B0604020202020204" pitchFamily="34" charset="0"/>
                <a:sym typeface="Karla"/>
              </a:rPr>
              <a:t>Constitution</a:t>
            </a:r>
            <a:r>
              <a:rPr lang="pt-PT" sz="2400" b="0" i="0" dirty="0">
                <a:solidFill>
                  <a:schemeClr val="dk2"/>
                </a:solidFill>
                <a:latin typeface="+mn-lt"/>
                <a:ea typeface="Karla"/>
                <a:cs typeface="Arial" panose="020B0604020202020204" pitchFamily="34" charset="0"/>
                <a:sym typeface="Karla"/>
              </a:rPr>
              <a:t> </a:t>
            </a:r>
            <a:r>
              <a:rPr lang="pt-PT" sz="2400" b="0" i="0" dirty="0" err="1">
                <a:solidFill>
                  <a:schemeClr val="dk2"/>
                </a:solidFill>
                <a:latin typeface="+mn-lt"/>
                <a:ea typeface="Karla"/>
                <a:cs typeface="Arial" panose="020B0604020202020204" pitchFamily="34" charset="0"/>
                <a:sym typeface="Karla"/>
              </a:rPr>
              <a:t>and</a:t>
            </a:r>
            <a:r>
              <a:rPr lang="pt-PT" sz="2400" b="0" i="0" dirty="0">
                <a:solidFill>
                  <a:schemeClr val="dk2"/>
                </a:solidFill>
                <a:latin typeface="+mn-lt"/>
                <a:ea typeface="Karla"/>
                <a:cs typeface="Arial" panose="020B0604020202020204" pitchFamily="34" charset="0"/>
                <a:sym typeface="Karla"/>
              </a:rPr>
              <a:t> </a:t>
            </a:r>
            <a:r>
              <a:rPr lang="pt-PT" sz="2400" dirty="0">
                <a:solidFill>
                  <a:schemeClr val="dk2"/>
                </a:solidFill>
                <a:latin typeface="+mn-lt"/>
                <a:ea typeface="Karla"/>
                <a:cs typeface="Arial" panose="020B0604020202020204" pitchFamily="34" charset="0"/>
                <a:sym typeface="Karla"/>
              </a:rPr>
              <a:t>B</a:t>
            </a:r>
            <a:r>
              <a:rPr lang="pt-PT" sz="2400" b="0" i="0" dirty="0">
                <a:solidFill>
                  <a:schemeClr val="dk2"/>
                </a:solidFill>
                <a:latin typeface="+mn-lt"/>
                <a:ea typeface="Karla"/>
                <a:cs typeface="Arial" panose="020B0604020202020204" pitchFamily="34" charset="0"/>
                <a:sym typeface="Karla"/>
              </a:rPr>
              <a:t>ill </a:t>
            </a:r>
            <a:r>
              <a:rPr lang="pt-PT" sz="2400" b="0" i="0" dirty="0" err="1">
                <a:solidFill>
                  <a:schemeClr val="dk2"/>
                </a:solidFill>
                <a:latin typeface="+mn-lt"/>
                <a:ea typeface="Karla"/>
                <a:cs typeface="Arial" panose="020B0604020202020204" pitchFamily="34" charset="0"/>
                <a:sym typeface="Karla"/>
              </a:rPr>
              <a:t>of</a:t>
            </a:r>
            <a:r>
              <a:rPr lang="pt-PT" sz="2400" b="0" i="0" dirty="0">
                <a:solidFill>
                  <a:schemeClr val="dk2"/>
                </a:solidFill>
                <a:latin typeface="+mn-lt"/>
                <a:ea typeface="Karla"/>
                <a:cs typeface="Arial" panose="020B0604020202020204" pitchFamily="34" charset="0"/>
                <a:sym typeface="Karla"/>
              </a:rPr>
              <a:t> </a:t>
            </a:r>
            <a:r>
              <a:rPr lang="pt-PT" sz="2400" b="0" i="0" dirty="0" err="1">
                <a:solidFill>
                  <a:schemeClr val="dk2"/>
                </a:solidFill>
                <a:latin typeface="+mn-lt"/>
                <a:ea typeface="Karla"/>
                <a:cs typeface="Arial" panose="020B0604020202020204" pitchFamily="34" charset="0"/>
                <a:sym typeface="Karla"/>
              </a:rPr>
              <a:t>Rights</a:t>
            </a:r>
            <a:endParaRPr lang="en-US" sz="2400" dirty="0">
              <a:latin typeface="+mn-lt"/>
            </a:endParaRPr>
          </a:p>
        </p:txBody>
      </p:sp>
      <p:pic>
        <p:nvPicPr>
          <p:cNvPr id="3" name="Graphic 2">
            <a:extLst>
              <a:ext uri="{FF2B5EF4-FFF2-40B4-BE49-F238E27FC236}">
                <a16:creationId xmlns:a16="http://schemas.microsoft.com/office/drawing/2014/main" id="{47BEDDB6-AD36-40A2-09BE-DA4DA4B569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726101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10" name="Google Shape;310;p42"/>
          <p:cNvSpPr txBox="1">
            <a:spLocks noGrp="1"/>
          </p:cNvSpPr>
          <p:nvPr>
            <p:ph type="subTitle" idx="5"/>
          </p:nvPr>
        </p:nvSpPr>
        <p:spPr>
          <a:xfrm>
            <a:off x="4575130" y="3110004"/>
            <a:ext cx="3980986" cy="1614199"/>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600" b="0" i="0" dirty="0">
                <a:solidFill>
                  <a:schemeClr val="bg2"/>
                </a:solidFill>
                <a:effectLst/>
                <a:latin typeface="+mn-lt"/>
              </a:rPr>
              <a:t>Defend the Constitution! This tutorial course will help you go from raw recruit to fully-armed grassroots warrior capable of defending our Constitution.</a:t>
            </a:r>
            <a:endParaRPr sz="1600" dirty="0">
              <a:solidFill>
                <a:schemeClr val="bg2"/>
              </a:solidFill>
              <a:latin typeface="+mn-lt"/>
            </a:endParaRPr>
          </a:p>
        </p:txBody>
      </p:sp>
      <p:sp>
        <p:nvSpPr>
          <p:cNvPr id="311" name="Google Shape;311;p42"/>
          <p:cNvSpPr txBox="1">
            <a:spLocks noGrp="1"/>
          </p:cNvSpPr>
          <p:nvPr>
            <p:ph type="title" idx="6"/>
          </p:nvPr>
        </p:nvSpPr>
        <p:spPr>
          <a:xfrm>
            <a:off x="720000" y="445025"/>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a:solidFill>
                  <a:srgbClr val="F1C232"/>
                </a:solidFill>
                <a:sym typeface="Anek Latin"/>
              </a:rPr>
              <a:t>Article V </a:t>
            </a:r>
            <a:r>
              <a:rPr lang="pt-PT">
                <a:solidFill>
                  <a:schemeClr val="dk2"/>
                </a:solidFill>
                <a:sym typeface="Anek Latin"/>
              </a:rPr>
              <a:t>Academy</a:t>
            </a:r>
            <a:endParaRPr>
              <a:solidFill>
                <a:schemeClr val="dk2"/>
              </a:solidFill>
              <a:sym typeface="Anek Latin"/>
            </a:endParaRPr>
          </a:p>
        </p:txBody>
      </p:sp>
      <p:sp>
        <p:nvSpPr>
          <p:cNvPr id="313" name="Google Shape;313;p42"/>
          <p:cNvSpPr txBox="1">
            <a:spLocks noGrp="1"/>
          </p:cNvSpPr>
          <p:nvPr>
            <p:ph type="subTitle" idx="9"/>
          </p:nvPr>
        </p:nvSpPr>
        <p:spPr>
          <a:xfrm>
            <a:off x="4694663" y="2761076"/>
            <a:ext cx="3902927" cy="4848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sz="2000">
                <a:solidFill>
                  <a:srgbClr val="F1C232"/>
                </a:solidFill>
                <a:latin typeface="Arial Black" panose="020B0604020202020204" pitchFamily="34" charset="0"/>
                <a:ea typeface="Anek Latin"/>
                <a:cs typeface="Arial Black" panose="020B0604020202020204" pitchFamily="34" charset="0"/>
                <a:sym typeface="Anek Latin"/>
              </a:rPr>
              <a:t>jbs.org/concon/academy/</a:t>
            </a:r>
          </a:p>
        </p:txBody>
      </p:sp>
      <p:sp>
        <p:nvSpPr>
          <p:cNvPr id="314" name="Google Shape;314;p42"/>
          <p:cNvSpPr/>
          <p:nvPr/>
        </p:nvSpPr>
        <p:spPr>
          <a:xfrm>
            <a:off x="8620850" y="60642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2"/>
          <p:cNvSpPr/>
          <p:nvPr/>
        </p:nvSpPr>
        <p:spPr>
          <a:xfrm>
            <a:off x="161275" y="4151375"/>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552;p59">
            <a:extLst>
              <a:ext uri="{FF2B5EF4-FFF2-40B4-BE49-F238E27FC236}">
                <a16:creationId xmlns:a16="http://schemas.microsoft.com/office/drawing/2014/main" id="{A489EF60-868A-617E-7AAE-0BD7E9491676}"/>
              </a:ext>
            </a:extLst>
          </p:cNvPr>
          <p:cNvGrpSpPr/>
          <p:nvPr/>
        </p:nvGrpSpPr>
        <p:grpSpPr>
          <a:xfrm>
            <a:off x="993230" y="1571069"/>
            <a:ext cx="3457236" cy="2759657"/>
            <a:chOff x="570400" y="1032450"/>
            <a:chExt cx="3856800" cy="3078600"/>
          </a:xfrm>
          <a:effectLst>
            <a:outerShdw blurRad="50800" dist="38100" dir="2700000" algn="tl" rotWithShape="0">
              <a:prstClr val="black">
                <a:alpha val="40000"/>
              </a:prstClr>
            </a:outerShdw>
          </a:effectLst>
        </p:grpSpPr>
        <p:sp>
          <p:nvSpPr>
            <p:cNvPr id="17" name="Google Shape;553;p59">
              <a:extLst>
                <a:ext uri="{FF2B5EF4-FFF2-40B4-BE49-F238E27FC236}">
                  <a16:creationId xmlns:a16="http://schemas.microsoft.com/office/drawing/2014/main" id="{91BB5BAF-FEBE-6530-D8FA-06C46F6A1BAF}"/>
                </a:ext>
              </a:extLst>
            </p:cNvPr>
            <p:cNvSpPr/>
            <p:nvPr/>
          </p:nvSpPr>
          <p:spPr>
            <a:xfrm>
              <a:off x="570400" y="1032450"/>
              <a:ext cx="3856800" cy="22362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4;p59">
              <a:extLst>
                <a:ext uri="{FF2B5EF4-FFF2-40B4-BE49-F238E27FC236}">
                  <a16:creationId xmlns:a16="http://schemas.microsoft.com/office/drawing/2014/main" id="{D123BB96-1C7C-A3F5-0830-43CBF63B108B}"/>
                </a:ext>
              </a:extLst>
            </p:cNvPr>
            <p:cNvSpPr/>
            <p:nvPr/>
          </p:nvSpPr>
          <p:spPr>
            <a:xfrm>
              <a:off x="1965550" y="3268650"/>
              <a:ext cx="1066500" cy="685800"/>
            </a:xfrm>
            <a:prstGeom prst="trapezoid">
              <a:avLst>
                <a:gd name="adj" fmla="val 25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55;p59">
              <a:extLst>
                <a:ext uri="{FF2B5EF4-FFF2-40B4-BE49-F238E27FC236}">
                  <a16:creationId xmlns:a16="http://schemas.microsoft.com/office/drawing/2014/main" id="{1770145B-A7CA-C24F-9E11-67D099F84336}"/>
                </a:ext>
              </a:extLst>
            </p:cNvPr>
            <p:cNvSpPr/>
            <p:nvPr/>
          </p:nvSpPr>
          <p:spPr>
            <a:xfrm>
              <a:off x="1571050" y="3954450"/>
              <a:ext cx="1855500" cy="1566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556;p59">
            <a:extLst>
              <a:ext uri="{FF2B5EF4-FFF2-40B4-BE49-F238E27FC236}">
                <a16:creationId xmlns:a16="http://schemas.microsoft.com/office/drawing/2014/main" id="{84BCDF70-B911-0DA8-33F8-B2AC13C76B27}"/>
              </a:ext>
            </a:extLst>
          </p:cNvPr>
          <p:cNvPicPr preferRelativeResize="0"/>
          <p:nvPr/>
        </p:nvPicPr>
        <p:blipFill rotWithShape="1">
          <a:blip r:embed="rId3" cstate="screen">
            <a:extLst>
              <a:ext uri="{28A0092B-C50C-407E-A947-70E740481C1C}">
                <a14:useLocalDpi xmlns:a14="http://schemas.microsoft.com/office/drawing/2010/main"/>
              </a:ext>
            </a:extLst>
          </a:blip>
          <a:srcRect/>
          <a:stretch/>
        </p:blipFill>
        <p:spPr>
          <a:xfrm>
            <a:off x="1062045" y="1677335"/>
            <a:ext cx="3319557" cy="1745195"/>
          </a:xfrm>
          <a:prstGeom prst="rect">
            <a:avLst/>
          </a:prstGeom>
          <a:noFill/>
          <a:ln>
            <a:noFill/>
          </a:ln>
          <a:effectLst>
            <a:innerShdw blurRad="114300">
              <a:prstClr val="black"/>
            </a:innerShdw>
          </a:effectLst>
        </p:spPr>
      </p:pic>
      <p:pic>
        <p:nvPicPr>
          <p:cNvPr id="24" name="Picture 23">
            <a:extLst>
              <a:ext uri="{FF2B5EF4-FFF2-40B4-BE49-F238E27FC236}">
                <a16:creationId xmlns:a16="http://schemas.microsoft.com/office/drawing/2014/main" id="{21D5D7E2-593C-678D-CEF7-028B908DCE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2809" y="1512383"/>
            <a:ext cx="1211301" cy="1211301"/>
          </a:xfrm>
          <a:prstGeom prst="rect">
            <a:avLst/>
          </a:prstGeom>
          <a:effectLst>
            <a:outerShdw blurRad="50800" dist="38100" dir="2700000" algn="tl" rotWithShape="0">
              <a:prstClr val="black">
                <a:alpha val="40000"/>
              </a:prstClr>
            </a:outerShdw>
          </a:effectLst>
        </p:spPr>
      </p:pic>
      <p:pic>
        <p:nvPicPr>
          <p:cNvPr id="2" name="Graphic 1">
            <a:extLst>
              <a:ext uri="{FF2B5EF4-FFF2-40B4-BE49-F238E27FC236}">
                <a16:creationId xmlns:a16="http://schemas.microsoft.com/office/drawing/2014/main" id="{0C1C32E3-0E51-488F-01F8-1B637B4821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10" name="Google Shape;310;p42"/>
          <p:cNvSpPr txBox="1">
            <a:spLocks noGrp="1"/>
          </p:cNvSpPr>
          <p:nvPr>
            <p:ph type="subTitle" idx="5"/>
          </p:nvPr>
        </p:nvSpPr>
        <p:spPr>
          <a:xfrm>
            <a:off x="4583151" y="3214278"/>
            <a:ext cx="3980986" cy="1614199"/>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1600" b="0" i="0">
                <a:solidFill>
                  <a:schemeClr val="bg2"/>
                </a:solidFill>
                <a:effectLst/>
                <a:latin typeface="+mn-lt"/>
              </a:rPr>
              <a:t>Stay on top of legislation effortlessly. Sign up for instant alerts on your phone or via email.</a:t>
            </a:r>
            <a:endParaRPr sz="1600">
              <a:solidFill>
                <a:schemeClr val="bg2"/>
              </a:solidFill>
              <a:latin typeface="+mn-lt"/>
            </a:endParaRPr>
          </a:p>
        </p:txBody>
      </p:sp>
      <p:sp>
        <p:nvSpPr>
          <p:cNvPr id="311" name="Google Shape;311;p42"/>
          <p:cNvSpPr txBox="1">
            <a:spLocks noGrp="1"/>
          </p:cNvSpPr>
          <p:nvPr>
            <p:ph type="title" idx="6"/>
          </p:nvPr>
        </p:nvSpPr>
        <p:spPr>
          <a:xfrm>
            <a:off x="720000" y="445025"/>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a:solidFill>
                  <a:srgbClr val="F1C232"/>
                </a:solidFill>
                <a:sym typeface="Anek Latin"/>
              </a:rPr>
              <a:t>Sign Up for </a:t>
            </a:r>
            <a:r>
              <a:rPr lang="pt-PT">
                <a:solidFill>
                  <a:schemeClr val="dk2"/>
                </a:solidFill>
                <a:sym typeface="Anek Latin"/>
              </a:rPr>
              <a:t>Action Alerts</a:t>
            </a:r>
            <a:endParaRPr>
              <a:solidFill>
                <a:schemeClr val="dk2"/>
              </a:solidFill>
              <a:sym typeface="Anek Latin"/>
            </a:endParaRPr>
          </a:p>
        </p:txBody>
      </p:sp>
      <p:sp>
        <p:nvSpPr>
          <p:cNvPr id="313" name="Google Shape;313;p42"/>
          <p:cNvSpPr txBox="1">
            <a:spLocks noGrp="1"/>
          </p:cNvSpPr>
          <p:nvPr>
            <p:ph type="subTitle" idx="9"/>
          </p:nvPr>
        </p:nvSpPr>
        <p:spPr>
          <a:xfrm>
            <a:off x="4694663" y="2761076"/>
            <a:ext cx="3902927" cy="4848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sz="2000">
                <a:solidFill>
                  <a:srgbClr val="F1C232"/>
                </a:solidFill>
                <a:latin typeface="Arial Black" panose="020B0604020202020204" pitchFamily="34" charset="0"/>
                <a:ea typeface="Anek Latin"/>
                <a:cs typeface="Arial Black" panose="020B0604020202020204" pitchFamily="34" charset="0"/>
                <a:sym typeface="Anek Latin"/>
              </a:rPr>
              <a:t>jbs.org/alerts/</a:t>
            </a:r>
          </a:p>
        </p:txBody>
      </p:sp>
      <p:sp>
        <p:nvSpPr>
          <p:cNvPr id="314" name="Google Shape;314;p42"/>
          <p:cNvSpPr/>
          <p:nvPr/>
        </p:nvSpPr>
        <p:spPr>
          <a:xfrm>
            <a:off x="8620850" y="60642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2"/>
          <p:cNvSpPr/>
          <p:nvPr/>
        </p:nvSpPr>
        <p:spPr>
          <a:xfrm>
            <a:off x="161275" y="4151375"/>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552;p59">
            <a:extLst>
              <a:ext uri="{FF2B5EF4-FFF2-40B4-BE49-F238E27FC236}">
                <a16:creationId xmlns:a16="http://schemas.microsoft.com/office/drawing/2014/main" id="{A489EF60-868A-617E-7AAE-0BD7E9491676}"/>
              </a:ext>
            </a:extLst>
          </p:cNvPr>
          <p:cNvGrpSpPr/>
          <p:nvPr/>
        </p:nvGrpSpPr>
        <p:grpSpPr>
          <a:xfrm>
            <a:off x="993230" y="1571069"/>
            <a:ext cx="3457236" cy="2759657"/>
            <a:chOff x="570400" y="1032450"/>
            <a:chExt cx="3856800" cy="3078600"/>
          </a:xfrm>
          <a:effectLst>
            <a:outerShdw blurRad="50800" dist="38100" dir="2700000" algn="tl" rotWithShape="0">
              <a:prstClr val="black">
                <a:alpha val="40000"/>
              </a:prstClr>
            </a:outerShdw>
          </a:effectLst>
        </p:grpSpPr>
        <p:sp>
          <p:nvSpPr>
            <p:cNvPr id="17" name="Google Shape;553;p59">
              <a:extLst>
                <a:ext uri="{FF2B5EF4-FFF2-40B4-BE49-F238E27FC236}">
                  <a16:creationId xmlns:a16="http://schemas.microsoft.com/office/drawing/2014/main" id="{91BB5BAF-FEBE-6530-D8FA-06C46F6A1BAF}"/>
                </a:ext>
              </a:extLst>
            </p:cNvPr>
            <p:cNvSpPr/>
            <p:nvPr/>
          </p:nvSpPr>
          <p:spPr>
            <a:xfrm>
              <a:off x="570400" y="1032450"/>
              <a:ext cx="3856800" cy="22362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4;p59">
              <a:extLst>
                <a:ext uri="{FF2B5EF4-FFF2-40B4-BE49-F238E27FC236}">
                  <a16:creationId xmlns:a16="http://schemas.microsoft.com/office/drawing/2014/main" id="{D123BB96-1C7C-A3F5-0830-43CBF63B108B}"/>
                </a:ext>
              </a:extLst>
            </p:cNvPr>
            <p:cNvSpPr/>
            <p:nvPr/>
          </p:nvSpPr>
          <p:spPr>
            <a:xfrm>
              <a:off x="1965550" y="3268650"/>
              <a:ext cx="1066500" cy="685800"/>
            </a:xfrm>
            <a:prstGeom prst="trapezoid">
              <a:avLst>
                <a:gd name="adj" fmla="val 250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55;p59">
              <a:extLst>
                <a:ext uri="{FF2B5EF4-FFF2-40B4-BE49-F238E27FC236}">
                  <a16:creationId xmlns:a16="http://schemas.microsoft.com/office/drawing/2014/main" id="{1770145B-A7CA-C24F-9E11-67D099F84336}"/>
                </a:ext>
              </a:extLst>
            </p:cNvPr>
            <p:cNvSpPr/>
            <p:nvPr/>
          </p:nvSpPr>
          <p:spPr>
            <a:xfrm>
              <a:off x="1571050" y="3954450"/>
              <a:ext cx="1855500" cy="156600"/>
            </a:xfrm>
            <a:prstGeom prst="rect">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Google Shape;556;p59">
            <a:extLst>
              <a:ext uri="{FF2B5EF4-FFF2-40B4-BE49-F238E27FC236}">
                <a16:creationId xmlns:a16="http://schemas.microsoft.com/office/drawing/2014/main" id="{84BCDF70-B911-0DA8-33F8-B2AC13C76B27}"/>
              </a:ext>
            </a:extLst>
          </p:cNvPr>
          <p:cNvPicPr preferRelativeResize="0"/>
          <p:nvPr/>
        </p:nvPicPr>
        <p:blipFill rotWithShape="1">
          <a:blip r:embed="rId3" cstate="screen">
            <a:extLst>
              <a:ext uri="{28A0092B-C50C-407E-A947-70E740481C1C}">
                <a14:useLocalDpi xmlns:a14="http://schemas.microsoft.com/office/drawing/2010/main"/>
              </a:ext>
            </a:extLst>
          </a:blip>
          <a:srcRect l="-677" b="-535"/>
          <a:stretch/>
        </p:blipFill>
        <p:spPr>
          <a:xfrm>
            <a:off x="1062045" y="1699637"/>
            <a:ext cx="3319557" cy="1745195"/>
          </a:xfrm>
          <a:prstGeom prst="rect">
            <a:avLst/>
          </a:prstGeom>
          <a:noFill/>
          <a:ln>
            <a:noFill/>
          </a:ln>
          <a:effectLst>
            <a:innerShdw blurRad="114300">
              <a:prstClr val="black"/>
            </a:innerShdw>
          </a:effectLst>
        </p:spPr>
      </p:pic>
      <p:pic>
        <p:nvPicPr>
          <p:cNvPr id="24" name="Picture 23">
            <a:extLst>
              <a:ext uri="{FF2B5EF4-FFF2-40B4-BE49-F238E27FC236}">
                <a16:creationId xmlns:a16="http://schemas.microsoft.com/office/drawing/2014/main" id="{21D5D7E2-593C-678D-CEF7-028B908DCE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32809" y="1512383"/>
            <a:ext cx="1211301" cy="1211301"/>
          </a:xfrm>
          <a:prstGeom prst="rect">
            <a:avLst/>
          </a:prstGeom>
          <a:effectLst>
            <a:outerShdw blurRad="50800" dist="38100" dir="2700000" algn="tl" rotWithShape="0">
              <a:prstClr val="black">
                <a:alpha val="40000"/>
              </a:prstClr>
            </a:outerShdw>
          </a:effectLst>
        </p:spPr>
      </p:pic>
      <p:pic>
        <p:nvPicPr>
          <p:cNvPr id="2" name="Graphic 1">
            <a:extLst>
              <a:ext uri="{FF2B5EF4-FFF2-40B4-BE49-F238E27FC236}">
                <a16:creationId xmlns:a16="http://schemas.microsoft.com/office/drawing/2014/main" id="{62815B0D-D684-FEB0-970D-ED74BA328A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1284773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11" name="Google Shape;311;p42"/>
          <p:cNvSpPr txBox="1">
            <a:spLocks noGrp="1"/>
          </p:cNvSpPr>
          <p:nvPr>
            <p:ph type="title" idx="6"/>
          </p:nvPr>
        </p:nvSpPr>
        <p:spPr>
          <a:xfrm>
            <a:off x="720000" y="445025"/>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a:solidFill>
                  <a:srgbClr val="F1C232"/>
                </a:solidFill>
                <a:sym typeface="Anek Latin"/>
              </a:rPr>
              <a:t>Article V </a:t>
            </a:r>
            <a:r>
              <a:rPr lang="pt-PT">
                <a:solidFill>
                  <a:schemeClr val="dk2"/>
                </a:solidFill>
                <a:sym typeface="Anek Latin"/>
              </a:rPr>
              <a:t>Academy</a:t>
            </a:r>
            <a:endParaRPr>
              <a:solidFill>
                <a:schemeClr val="dk2"/>
              </a:solidFill>
              <a:sym typeface="Anek Latin"/>
            </a:endParaRPr>
          </a:p>
        </p:txBody>
      </p:sp>
      <p:sp>
        <p:nvSpPr>
          <p:cNvPr id="314" name="Google Shape;314;p42"/>
          <p:cNvSpPr/>
          <p:nvPr/>
        </p:nvSpPr>
        <p:spPr>
          <a:xfrm>
            <a:off x="8620850" y="60642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2"/>
          <p:cNvSpPr/>
          <p:nvPr/>
        </p:nvSpPr>
        <p:spPr>
          <a:xfrm>
            <a:off x="161275" y="4151375"/>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0C1C32E3-0E51-488F-01F8-1B637B4821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pic>
        <p:nvPicPr>
          <p:cNvPr id="6" name="Picture 5" descr="A person standing in front of a group of people&#10;&#10;Description automatically generated">
            <a:extLst>
              <a:ext uri="{FF2B5EF4-FFF2-40B4-BE49-F238E27FC236}">
                <a16:creationId xmlns:a16="http://schemas.microsoft.com/office/drawing/2014/main" id="{7898FAEF-5960-E2B2-8074-BE454C47C74E}"/>
              </a:ext>
            </a:extLst>
          </p:cNvPr>
          <p:cNvPicPr>
            <a:picLocks noChangeAspect="1"/>
          </p:cNvPicPr>
          <p:nvPr/>
        </p:nvPicPr>
        <p:blipFill>
          <a:blip r:embed="rId5"/>
          <a:stretch>
            <a:fillRect/>
          </a:stretch>
        </p:blipFill>
        <p:spPr>
          <a:xfrm>
            <a:off x="467284" y="1541656"/>
            <a:ext cx="3982054" cy="2237914"/>
          </a:xfrm>
          <a:prstGeom prst="rect">
            <a:avLst/>
          </a:prstGeom>
        </p:spPr>
      </p:pic>
      <p:pic>
        <p:nvPicPr>
          <p:cNvPr id="10" name="Picture 9" descr="A group of people sitting at a podium&#10;&#10;Description automatically generated">
            <a:extLst>
              <a:ext uri="{FF2B5EF4-FFF2-40B4-BE49-F238E27FC236}">
                <a16:creationId xmlns:a16="http://schemas.microsoft.com/office/drawing/2014/main" id="{6562A0D3-F9DF-74D5-AC2C-123D6F9FBB84}"/>
              </a:ext>
            </a:extLst>
          </p:cNvPr>
          <p:cNvPicPr>
            <a:picLocks noChangeAspect="1"/>
          </p:cNvPicPr>
          <p:nvPr/>
        </p:nvPicPr>
        <p:blipFill>
          <a:blip r:embed="rId6"/>
          <a:stretch>
            <a:fillRect/>
          </a:stretch>
        </p:blipFill>
        <p:spPr>
          <a:xfrm>
            <a:off x="5674589" y="2833749"/>
            <a:ext cx="2349725" cy="1317626"/>
          </a:xfrm>
          <a:prstGeom prst="rect">
            <a:avLst/>
          </a:prstGeom>
        </p:spPr>
      </p:pic>
      <p:pic>
        <p:nvPicPr>
          <p:cNvPr id="12" name="Picture 11" descr="A group of people standing in front of a building&#10;&#10;Description automatically generated">
            <a:extLst>
              <a:ext uri="{FF2B5EF4-FFF2-40B4-BE49-F238E27FC236}">
                <a16:creationId xmlns:a16="http://schemas.microsoft.com/office/drawing/2014/main" id="{840EFC26-2010-1F6E-37CE-903D4BC19DC1}"/>
              </a:ext>
            </a:extLst>
          </p:cNvPr>
          <p:cNvPicPr>
            <a:picLocks noChangeAspect="1"/>
          </p:cNvPicPr>
          <p:nvPr/>
        </p:nvPicPr>
        <p:blipFill>
          <a:blip r:embed="rId7"/>
          <a:stretch>
            <a:fillRect/>
          </a:stretch>
        </p:blipFill>
        <p:spPr>
          <a:xfrm>
            <a:off x="5674589" y="1238369"/>
            <a:ext cx="2347252" cy="1317625"/>
          </a:xfrm>
          <a:prstGeom prst="rect">
            <a:avLst/>
          </a:prstGeom>
        </p:spPr>
      </p:pic>
      <p:pic>
        <p:nvPicPr>
          <p:cNvPr id="21" name="Graphic 20" descr="Arrow Right with solid fill">
            <a:extLst>
              <a:ext uri="{FF2B5EF4-FFF2-40B4-BE49-F238E27FC236}">
                <a16:creationId xmlns:a16="http://schemas.microsoft.com/office/drawing/2014/main" id="{1280C49B-41F7-977B-F0A4-8CC17C2918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363183">
            <a:off x="4560823" y="1614521"/>
            <a:ext cx="914400" cy="914400"/>
          </a:xfrm>
          <a:prstGeom prst="rect">
            <a:avLst/>
          </a:prstGeom>
        </p:spPr>
      </p:pic>
      <p:pic>
        <p:nvPicPr>
          <p:cNvPr id="22" name="Graphic 21" descr="Arrow Right with solid fill">
            <a:extLst>
              <a:ext uri="{FF2B5EF4-FFF2-40B4-BE49-F238E27FC236}">
                <a16:creationId xmlns:a16="http://schemas.microsoft.com/office/drawing/2014/main" id="{631E047D-687B-9548-DF7F-55398C84B9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47362">
            <a:off x="4477910" y="2660613"/>
            <a:ext cx="914400" cy="914400"/>
          </a:xfrm>
          <a:prstGeom prst="rect">
            <a:avLst/>
          </a:prstGeom>
        </p:spPr>
      </p:pic>
    </p:spTree>
    <p:extLst>
      <p:ext uri="{BB962C8B-B14F-4D97-AF65-F5344CB8AC3E}">
        <p14:creationId xmlns:p14="http://schemas.microsoft.com/office/powerpoint/2010/main" val="965923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27" name="Picture 26">
            <a:extLst>
              <a:ext uri="{FF2B5EF4-FFF2-40B4-BE49-F238E27FC236}">
                <a16:creationId xmlns:a16="http://schemas.microsoft.com/office/drawing/2014/main" id="{92D7E341-9B37-5D93-8175-C9B1824A17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383" y="1345116"/>
            <a:ext cx="2404481" cy="2404481"/>
          </a:xfrm>
          <a:prstGeom prst="rect">
            <a:avLst/>
          </a:prstGeom>
        </p:spPr>
      </p:pic>
      <p:pic>
        <p:nvPicPr>
          <p:cNvPr id="25" name="Picture 24">
            <a:extLst>
              <a:ext uri="{FF2B5EF4-FFF2-40B4-BE49-F238E27FC236}">
                <a16:creationId xmlns:a16="http://schemas.microsoft.com/office/drawing/2014/main" id="{E099CB30-C432-9BE3-EF7D-58CEB7B0EC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40352" y="1066336"/>
            <a:ext cx="2665141" cy="2665141"/>
          </a:xfrm>
          <a:prstGeom prst="rect">
            <a:avLst/>
          </a:prstGeom>
        </p:spPr>
      </p:pic>
      <p:sp>
        <p:nvSpPr>
          <p:cNvPr id="311" name="Google Shape;311;p42"/>
          <p:cNvSpPr txBox="1">
            <a:spLocks noGrp="1"/>
          </p:cNvSpPr>
          <p:nvPr>
            <p:ph type="title" idx="6"/>
          </p:nvPr>
        </p:nvSpPr>
        <p:spPr>
          <a:xfrm>
            <a:off x="720000" y="23315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a:solidFill>
                  <a:srgbClr val="F1C232"/>
                </a:solidFill>
                <a:sym typeface="Anek Latin"/>
              </a:rPr>
              <a:t>ShopJBS </a:t>
            </a:r>
            <a:r>
              <a:rPr lang="pt-PT">
                <a:solidFill>
                  <a:schemeClr val="bg2"/>
                </a:solidFill>
                <a:sym typeface="Anek Latin"/>
              </a:rPr>
              <a:t>Products</a:t>
            </a:r>
            <a:endParaRPr>
              <a:solidFill>
                <a:schemeClr val="bg2"/>
              </a:solidFill>
              <a:sym typeface="Anek Latin"/>
            </a:endParaRPr>
          </a:p>
        </p:txBody>
      </p:sp>
      <p:sp>
        <p:nvSpPr>
          <p:cNvPr id="313" name="Google Shape;313;p42"/>
          <p:cNvSpPr txBox="1">
            <a:spLocks noGrp="1"/>
          </p:cNvSpPr>
          <p:nvPr>
            <p:ph type="subTitle" idx="9"/>
          </p:nvPr>
        </p:nvSpPr>
        <p:spPr>
          <a:xfrm>
            <a:off x="245327" y="4143828"/>
            <a:ext cx="8619893"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PT" sz="1600">
                <a:solidFill>
                  <a:schemeClr val="bg2"/>
                </a:solidFill>
                <a:latin typeface="Arial Black" panose="020B0604020202020204" pitchFamily="34" charset="0"/>
                <a:ea typeface="Anek Latin"/>
                <a:cs typeface="Arial Black" panose="020B0604020202020204" pitchFamily="34" charset="0"/>
                <a:sym typeface="Anek Latin"/>
              </a:rPr>
              <a:t>ShopJBS.org/products/jbs/action-projects/stop-a-con-con/</a:t>
            </a:r>
            <a:endParaRPr sz="1600">
              <a:solidFill>
                <a:schemeClr val="bg2"/>
              </a:solidFill>
              <a:latin typeface="Arial Black" panose="020B0604020202020204" pitchFamily="34" charset="0"/>
              <a:ea typeface="Anek Latin"/>
              <a:cs typeface="Arial Black" panose="020B0604020202020204" pitchFamily="34" charset="0"/>
              <a:sym typeface="Anek Latin"/>
            </a:endParaRPr>
          </a:p>
        </p:txBody>
      </p:sp>
      <p:sp>
        <p:nvSpPr>
          <p:cNvPr id="314" name="Google Shape;314;p42"/>
          <p:cNvSpPr/>
          <p:nvPr/>
        </p:nvSpPr>
        <p:spPr>
          <a:xfrm>
            <a:off x="8620850" y="606425"/>
            <a:ext cx="323850" cy="647700"/>
          </a:xfrm>
          <a:prstGeom prst="flowChartSor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2"/>
          <p:cNvSpPr/>
          <p:nvPr/>
        </p:nvSpPr>
        <p:spPr>
          <a:xfrm>
            <a:off x="161275" y="4151375"/>
            <a:ext cx="409500" cy="409500"/>
          </a:xfrm>
          <a:prstGeom prst="flowChartOr">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6">
            <a:extLst>
              <a:ext uri="{FF2B5EF4-FFF2-40B4-BE49-F238E27FC236}">
                <a16:creationId xmlns:a16="http://schemas.microsoft.com/office/drawing/2014/main" id="{095AA4BC-F7B7-E590-79F1-546AE2C46D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2054" y="1070518"/>
            <a:ext cx="2660960" cy="2623324"/>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355E845F-D155-803C-FB81-2939723C3F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08513" y="1438507"/>
            <a:ext cx="2645627" cy="2645627"/>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B4B66B9B-4D5A-A72E-7586-EEAE5DB9517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0854" y="1739591"/>
            <a:ext cx="2210729" cy="2210729"/>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FC261C48-D49E-FB70-32C3-D6F2B306FA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61421" y="2549447"/>
            <a:ext cx="1612745" cy="1612745"/>
          </a:xfrm>
          <a:prstGeom prst="rect">
            <a:avLst/>
          </a:prstGeom>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1AA9AE27-8479-D4D9-E2B9-89A88754297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36968" y="1338147"/>
            <a:ext cx="1127946" cy="2653991"/>
          </a:xfrm>
          <a:prstGeom prst="rect">
            <a:avLst/>
          </a:prstGeom>
        </p:spPr>
      </p:pic>
      <p:pic>
        <p:nvPicPr>
          <p:cNvPr id="32" name="Graphic 31">
            <a:extLst>
              <a:ext uri="{FF2B5EF4-FFF2-40B4-BE49-F238E27FC236}">
                <a16:creationId xmlns:a16="http://schemas.microsoft.com/office/drawing/2014/main" id="{C3C60C91-0EB8-0E47-21AE-7000FA6211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822325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4"/>
          <p:cNvPicPr preferRelativeResize="0">
            <a:picLocks noGrp="1"/>
          </p:cNvPicPr>
          <p:nvPr>
            <p:ph type="pic" idx="2"/>
          </p:nvPr>
        </p:nvPicPr>
        <p:blipFill>
          <a:blip r:embed="rId3" cstate="screen">
            <a:alphaModFix am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2651098" y="13499"/>
            <a:ext cx="6492902" cy="5130001"/>
          </a:xfrm>
          <a:prstGeom prst="rect">
            <a:avLst/>
          </a:prstGeom>
        </p:spPr>
      </p:pic>
      <p:sp>
        <p:nvSpPr>
          <p:cNvPr id="331" name="Google Shape;331;p44"/>
          <p:cNvSpPr/>
          <p:nvPr/>
        </p:nvSpPr>
        <p:spPr>
          <a:xfrm rot="5400000" flipH="1">
            <a:off x="1322025"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4"/>
          <p:cNvSpPr txBox="1">
            <a:spLocks noGrp="1"/>
          </p:cNvSpPr>
          <p:nvPr>
            <p:ph type="title"/>
          </p:nvPr>
        </p:nvSpPr>
        <p:spPr>
          <a:xfrm>
            <a:off x="863200" y="2253575"/>
            <a:ext cx="4143698" cy="134439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lvl="0"/>
            <a:r>
              <a:rPr lang="pt-PT" sz="4800"/>
              <a:t>Conclusion</a:t>
            </a:r>
            <a:endParaRPr sz="4800"/>
          </a:p>
        </p:txBody>
      </p:sp>
      <p:sp>
        <p:nvSpPr>
          <p:cNvPr id="334" name="Google Shape;334;p44"/>
          <p:cNvSpPr txBox="1">
            <a:spLocks noGrp="1"/>
          </p:cNvSpPr>
          <p:nvPr>
            <p:ph type="title" idx="3"/>
          </p:nvPr>
        </p:nvSpPr>
        <p:spPr>
          <a:xfrm>
            <a:off x="1987900" y="1387225"/>
            <a:ext cx="1447500" cy="10665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pt-PT"/>
              <a:t>05</a:t>
            </a:r>
            <a:endParaRPr/>
          </a:p>
        </p:txBody>
      </p:sp>
      <p:sp>
        <p:nvSpPr>
          <p:cNvPr id="335" name="Google Shape;335;p44"/>
          <p:cNvSpPr/>
          <p:nvPr/>
        </p:nvSpPr>
        <p:spPr>
          <a:xfrm>
            <a:off x="958450" y="79667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4"/>
          <p:cNvSpPr/>
          <p:nvPr/>
        </p:nvSpPr>
        <p:spPr>
          <a:xfrm>
            <a:off x="4367250" y="39227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raphic 2">
            <a:extLst>
              <a:ext uri="{FF2B5EF4-FFF2-40B4-BE49-F238E27FC236}">
                <a16:creationId xmlns:a16="http://schemas.microsoft.com/office/drawing/2014/main" id="{A15AA6AA-D718-3C73-6DEA-EF67CC8521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2389126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72"/>
          <p:cNvSpPr txBox="1">
            <a:spLocks noGrp="1"/>
          </p:cNvSpPr>
          <p:nvPr>
            <p:ph type="title"/>
          </p:nvPr>
        </p:nvSpPr>
        <p:spPr>
          <a:xfrm>
            <a:off x="720000" y="445025"/>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sz="2800"/>
              <a:t>Nullification </a:t>
            </a:r>
            <a:r>
              <a:rPr lang="pt-PT" sz="2800">
                <a:solidFill>
                  <a:schemeClr val="dk2"/>
                </a:solidFill>
              </a:rPr>
              <a:t>Is the Rightful Remedy</a:t>
            </a:r>
            <a:endParaRPr sz="2800">
              <a:solidFill>
                <a:schemeClr val="dk2"/>
              </a:solidFill>
            </a:endParaRPr>
          </a:p>
        </p:txBody>
      </p:sp>
      <p:sp>
        <p:nvSpPr>
          <p:cNvPr id="783" name="Google Shape;783;p72"/>
          <p:cNvSpPr txBox="1">
            <a:spLocks noGrp="1"/>
          </p:cNvSpPr>
          <p:nvPr>
            <p:ph type="subTitle" idx="1"/>
          </p:nvPr>
        </p:nvSpPr>
        <p:spPr>
          <a:xfrm>
            <a:off x="1260088" y="3346702"/>
            <a:ext cx="3379475" cy="71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PT"/>
              <a:t>Tenth Amendment:</a:t>
            </a:r>
            <a:endParaRPr/>
          </a:p>
        </p:txBody>
      </p:sp>
      <p:sp>
        <p:nvSpPr>
          <p:cNvPr id="784" name="Google Shape;784;p72"/>
          <p:cNvSpPr txBox="1">
            <a:spLocks noGrp="1"/>
          </p:cNvSpPr>
          <p:nvPr>
            <p:ph type="subTitle" idx="2"/>
          </p:nvPr>
        </p:nvSpPr>
        <p:spPr>
          <a:xfrm>
            <a:off x="4794356" y="3324400"/>
            <a:ext cx="2907600" cy="71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pt-PT"/>
              <a:t>Contract Law:</a:t>
            </a:r>
            <a:endParaRPr/>
          </a:p>
        </p:txBody>
      </p:sp>
      <p:sp>
        <p:nvSpPr>
          <p:cNvPr id="785" name="Google Shape;785;p72"/>
          <p:cNvSpPr txBox="1">
            <a:spLocks noGrp="1"/>
          </p:cNvSpPr>
          <p:nvPr>
            <p:ph type="subTitle" idx="3"/>
          </p:nvPr>
        </p:nvSpPr>
        <p:spPr>
          <a:xfrm>
            <a:off x="1442044" y="3938425"/>
            <a:ext cx="2907600" cy="63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a:t>States’ power to check federal overreach.</a:t>
            </a:r>
            <a:endParaRPr/>
          </a:p>
        </p:txBody>
      </p:sp>
      <p:sp>
        <p:nvSpPr>
          <p:cNvPr id="786" name="Google Shape;786;p72"/>
          <p:cNvSpPr txBox="1">
            <a:spLocks noGrp="1"/>
          </p:cNvSpPr>
          <p:nvPr>
            <p:ph type="subTitle" idx="4"/>
          </p:nvPr>
        </p:nvSpPr>
        <p:spPr>
          <a:xfrm>
            <a:off x="4794369" y="3938425"/>
            <a:ext cx="2907600" cy="63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pt-PT"/>
              <a:t>Federal government is an agent of the states.</a:t>
            </a:r>
            <a:endParaRPr/>
          </a:p>
        </p:txBody>
      </p:sp>
      <p:pic>
        <p:nvPicPr>
          <p:cNvPr id="787" name="Google Shape;787;p72"/>
          <p:cNvPicPr preferRelativeResize="0">
            <a:picLocks noGrp="1"/>
          </p:cNvPicPr>
          <p:nvPr>
            <p:ph type="pic" idx="2"/>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683834" y="1517937"/>
            <a:ext cx="2486722" cy="1917972"/>
          </a:xfrm>
          <a:prstGeom prst="rect">
            <a:avLst/>
          </a:prstGeom>
          <a:noFill/>
          <a:ln>
            <a:noFill/>
          </a:ln>
          <a:effectLst>
            <a:outerShdw blurRad="50800" dist="38100" dir="2700000" algn="tl" rotWithShape="0">
              <a:prstClr val="black">
                <a:alpha val="40000"/>
              </a:prstClr>
            </a:outerShdw>
          </a:effectLst>
        </p:spPr>
      </p:pic>
      <p:pic>
        <p:nvPicPr>
          <p:cNvPr id="788" name="Google Shape;788;p72"/>
          <p:cNvPicPr preferRelativeResize="0">
            <a:picLocks noGrp="1"/>
          </p:cNvPicPr>
          <p:nvPr>
            <p:ph type="pic" idx="3"/>
          </p:nvPr>
        </p:nvPicPr>
        <p:blipFill rotWithShape="1">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5296425" y="1517937"/>
            <a:ext cx="2487126" cy="1917972"/>
          </a:xfrm>
          <a:prstGeom prst="rect">
            <a:avLst/>
          </a:prstGeom>
          <a:noFill/>
          <a:ln>
            <a:noFill/>
          </a:ln>
          <a:effectLst>
            <a:outerShdw blurRad="50800" dist="38100" dir="2700000" algn="tl" rotWithShape="0">
              <a:prstClr val="black">
                <a:alpha val="40000"/>
              </a:prstClr>
            </a:outerShdw>
          </a:effectLst>
        </p:spPr>
      </p:pic>
      <p:pic>
        <p:nvPicPr>
          <p:cNvPr id="5" name="Graphic 4">
            <a:extLst>
              <a:ext uri="{FF2B5EF4-FFF2-40B4-BE49-F238E27FC236}">
                <a16:creationId xmlns:a16="http://schemas.microsoft.com/office/drawing/2014/main" id="{AF5A3294-2CC4-775B-5CB7-20811F11B1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55"/>
          <p:cNvPicPr preferRelativeResize="0">
            <a:picLocks noGrp="1"/>
          </p:cNvPicPr>
          <p:nvPr>
            <p:ph type="pic" idx="2"/>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17102"/>
          <a:stretch/>
        </p:blipFill>
        <p:spPr>
          <a:xfrm>
            <a:off x="3555900" y="0"/>
            <a:ext cx="5588099" cy="5143501"/>
          </a:xfrm>
          <a:prstGeom prst="rect">
            <a:avLst/>
          </a:prstGeom>
        </p:spPr>
      </p:pic>
      <p:sp>
        <p:nvSpPr>
          <p:cNvPr id="443" name="Google Shape;443;p55"/>
          <p:cNvSpPr/>
          <p:nvPr/>
        </p:nvSpPr>
        <p:spPr>
          <a:xfrm rot="5400000">
            <a:off x="1582106" y="160256"/>
            <a:ext cx="5150400" cy="4829888"/>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5"/>
          <p:cNvSpPr txBox="1">
            <a:spLocks noGrp="1"/>
          </p:cNvSpPr>
          <p:nvPr>
            <p:ph type="title"/>
          </p:nvPr>
        </p:nvSpPr>
        <p:spPr>
          <a:xfrm>
            <a:off x="948799" y="1392536"/>
            <a:ext cx="4880501" cy="2193625"/>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pt-PT" sz="3600" dirty="0" err="1"/>
              <a:t>Madison’s</a:t>
            </a:r>
            <a:r>
              <a:rPr lang="pt-PT" sz="3600" dirty="0"/>
              <a:t> </a:t>
            </a:r>
            <a:r>
              <a:rPr lang="pt-PT" sz="3600" dirty="0" err="1"/>
              <a:t>Plan</a:t>
            </a:r>
            <a:r>
              <a:rPr lang="pt-PT" sz="3600" dirty="0"/>
              <a:t> in </a:t>
            </a:r>
            <a:r>
              <a:rPr lang="pt-PT" sz="4000" i="1" dirty="0" err="1">
                <a:solidFill>
                  <a:schemeClr val="bg2"/>
                </a:solidFill>
              </a:rPr>
              <a:t>The</a:t>
            </a:r>
            <a:r>
              <a:rPr lang="pt-PT" sz="4000" i="1" dirty="0">
                <a:solidFill>
                  <a:schemeClr val="bg2"/>
                </a:solidFill>
              </a:rPr>
              <a:t> </a:t>
            </a:r>
            <a:r>
              <a:rPr lang="pt-PT" sz="4000" i="1" dirty="0" err="1">
                <a:solidFill>
                  <a:schemeClr val="bg2"/>
                </a:solidFill>
              </a:rPr>
              <a:t>Federalist</a:t>
            </a:r>
            <a:r>
              <a:rPr lang="pt-PT" sz="4000" i="1" dirty="0">
                <a:solidFill>
                  <a:schemeClr val="bg2"/>
                </a:solidFill>
              </a:rPr>
              <a:t> </a:t>
            </a:r>
            <a:r>
              <a:rPr lang="pt-PT" sz="4000" dirty="0">
                <a:solidFill>
                  <a:schemeClr val="bg2"/>
                </a:solidFill>
              </a:rPr>
              <a:t>No. 46</a:t>
            </a:r>
            <a:endParaRPr sz="4000" dirty="0">
              <a:solidFill>
                <a:schemeClr val="bg2"/>
              </a:solidFill>
            </a:endParaRPr>
          </a:p>
        </p:txBody>
      </p:sp>
      <p:pic>
        <p:nvPicPr>
          <p:cNvPr id="5" name="Graphic 4">
            <a:extLst>
              <a:ext uri="{FF2B5EF4-FFF2-40B4-BE49-F238E27FC236}">
                <a16:creationId xmlns:a16="http://schemas.microsoft.com/office/drawing/2014/main" id="{C685B0F0-4FFC-A86A-4D0F-7ED1C2F2A4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4"/>
          <p:cNvPicPr preferRelativeResize="0">
            <a:picLocks noGrp="1"/>
          </p:cNvPicPr>
          <p:nvPr>
            <p:ph type="pic" idx="2"/>
          </p:nvPr>
        </p:nvPicPr>
        <p:blipFill>
          <a:blip r:embed="rId3" cstate="screen">
            <a:alphaModFix am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p:blipFill>
        <p:spPr>
          <a:xfrm>
            <a:off x="2651098" y="13499"/>
            <a:ext cx="6492902" cy="5130001"/>
          </a:xfrm>
          <a:prstGeom prst="rect">
            <a:avLst/>
          </a:prstGeom>
        </p:spPr>
      </p:pic>
      <p:sp>
        <p:nvSpPr>
          <p:cNvPr id="331" name="Google Shape;331;p44"/>
          <p:cNvSpPr/>
          <p:nvPr/>
        </p:nvSpPr>
        <p:spPr>
          <a:xfrm rot="5400000" flipH="1">
            <a:off x="1322025" y="-67030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4"/>
          <p:cNvSpPr txBox="1">
            <a:spLocks noGrp="1"/>
          </p:cNvSpPr>
          <p:nvPr>
            <p:ph type="title"/>
          </p:nvPr>
        </p:nvSpPr>
        <p:spPr>
          <a:xfrm>
            <a:off x="863200" y="2253574"/>
            <a:ext cx="3696900" cy="1436109"/>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lvl="0"/>
            <a:r>
              <a:rPr lang="pt-PT"/>
              <a:t>What Is Article V?</a:t>
            </a:r>
            <a:endParaRPr/>
          </a:p>
        </p:txBody>
      </p:sp>
      <p:sp>
        <p:nvSpPr>
          <p:cNvPr id="334" name="Google Shape;334;p44"/>
          <p:cNvSpPr txBox="1">
            <a:spLocks noGrp="1"/>
          </p:cNvSpPr>
          <p:nvPr>
            <p:ph type="title" idx="3"/>
          </p:nvPr>
        </p:nvSpPr>
        <p:spPr>
          <a:xfrm>
            <a:off x="1987900" y="1387225"/>
            <a:ext cx="1447500" cy="10665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pt-PT"/>
              <a:t>01</a:t>
            </a:r>
            <a:endParaRPr/>
          </a:p>
        </p:txBody>
      </p:sp>
      <p:sp>
        <p:nvSpPr>
          <p:cNvPr id="335" name="Google Shape;335;p44"/>
          <p:cNvSpPr/>
          <p:nvPr/>
        </p:nvSpPr>
        <p:spPr>
          <a:xfrm>
            <a:off x="958450" y="79667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4"/>
          <p:cNvSpPr/>
          <p:nvPr/>
        </p:nvSpPr>
        <p:spPr>
          <a:xfrm>
            <a:off x="4367250" y="39227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51CA8ED8-8BAE-1E56-B2DC-75907891C6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46EA9C5-3B3E-DE3F-8D63-F941C70B93BB}"/>
              </a:ext>
            </a:extLst>
          </p:cNvPr>
          <p:cNvSpPr>
            <a:spLocks noGrp="1"/>
          </p:cNvSpPr>
          <p:nvPr>
            <p:ph type="subTitle" idx="1"/>
          </p:nvPr>
        </p:nvSpPr>
        <p:spPr>
          <a:xfrm>
            <a:off x="867266" y="2186058"/>
            <a:ext cx="3648173" cy="2150563"/>
          </a:xfrm>
          <a:effectLst>
            <a:outerShdw blurRad="50800" dist="38100" dir="2700000" algn="tl" rotWithShape="0">
              <a:prstClr val="black">
                <a:alpha val="40000"/>
              </a:prstClr>
            </a:outerShdw>
          </a:effectLst>
        </p:spPr>
        <p:txBody>
          <a:bodyPr lIns="0" tIns="0" rIns="0" bIns="0" anchor="t"/>
          <a:lstStyle/>
          <a:p>
            <a:pPr marL="482600" indent="-342900" algn="l">
              <a:buSzPct val="120000"/>
              <a:buFont typeface="Arial" panose="020B0604020202020204" pitchFamily="34" charset="0"/>
              <a:buChar char="•"/>
            </a:pPr>
            <a:r>
              <a:rPr lang="en-US" sz="1200" dirty="0">
                <a:effectLst/>
                <a:latin typeface="+mn-lt"/>
              </a:rPr>
              <a:t>People’s unease as a catalyst</a:t>
            </a:r>
          </a:p>
          <a:p>
            <a:pPr marL="482600" indent="-342900" algn="l">
              <a:buSzPct val="120000"/>
              <a:buFont typeface="Arial" panose="020B0604020202020204" pitchFamily="34" charset="0"/>
              <a:buChar char="•"/>
            </a:pPr>
            <a:r>
              <a:rPr lang="en-US" sz="1200" dirty="0">
                <a:effectLst/>
                <a:latin typeface="+mn-lt"/>
              </a:rPr>
              <a:t>Public resentment against overreach</a:t>
            </a:r>
          </a:p>
          <a:p>
            <a:pPr marL="482600" indent="-342900" algn="l">
              <a:buSzPct val="120000"/>
              <a:buFont typeface="Arial" panose="020B0604020202020204" pitchFamily="34" charset="0"/>
              <a:buChar char="•"/>
            </a:pPr>
            <a:r>
              <a:rPr lang="en-US" sz="1200" dirty="0">
                <a:effectLst/>
                <a:latin typeface="+mn-lt"/>
              </a:rPr>
              <a:t>Active non-cooperation</a:t>
            </a:r>
          </a:p>
          <a:p>
            <a:pPr marL="482600" indent="-342900" algn="l">
              <a:buSzPct val="120000"/>
              <a:buFont typeface="Arial" panose="020B0604020202020204" pitchFamily="34" charset="0"/>
              <a:buChar char="•"/>
            </a:pPr>
            <a:r>
              <a:rPr lang="en-US" sz="1200" dirty="0">
                <a:effectLst/>
                <a:latin typeface="+mn-lt"/>
              </a:rPr>
              <a:t>Governors standing up to federal power</a:t>
            </a:r>
          </a:p>
          <a:p>
            <a:pPr marL="482600" indent="-342900" algn="l">
              <a:buSzPct val="120000"/>
              <a:buFont typeface="Arial" panose="020B0604020202020204" pitchFamily="34" charset="0"/>
              <a:buChar char="•"/>
            </a:pPr>
            <a:r>
              <a:rPr lang="en-US" sz="1200" dirty="0">
                <a:effectLst/>
                <a:latin typeface="+mn-lt"/>
              </a:rPr>
              <a:t>State legislative strategies</a:t>
            </a:r>
          </a:p>
          <a:p>
            <a:pPr marL="482600" indent="-342900" algn="l">
              <a:buSzPct val="120000"/>
              <a:buFont typeface="Arial" panose="020B0604020202020204" pitchFamily="34" charset="0"/>
              <a:buChar char="•"/>
            </a:pPr>
            <a:r>
              <a:rPr lang="en-US" sz="1200" dirty="0">
                <a:effectLst/>
                <a:latin typeface="+mn-lt"/>
              </a:rPr>
              <a:t>Forming a united front</a:t>
            </a:r>
          </a:p>
          <a:p>
            <a:pPr marL="482600" indent="-342900" algn="l">
              <a:buSzPct val="120000"/>
              <a:buFont typeface="Arial" panose="020B0604020202020204" pitchFamily="34" charset="0"/>
              <a:buChar char="•"/>
            </a:pPr>
            <a:r>
              <a:rPr lang="en-US" sz="1200" dirty="0">
                <a:effectLst/>
                <a:latin typeface="+mn-lt"/>
              </a:rPr>
              <a:t>Strategic resistance plans</a:t>
            </a:r>
          </a:p>
          <a:p>
            <a:pPr marL="482600" indent="-342900" algn="l">
              <a:buSzPct val="120000"/>
              <a:buFont typeface="Arial" panose="020B0604020202020204" pitchFamily="34" charset="0"/>
              <a:buChar char="•"/>
            </a:pPr>
            <a:r>
              <a:rPr lang="en-US" sz="1200" dirty="0">
                <a:effectLst/>
                <a:latin typeface="+mn-lt"/>
              </a:rPr>
              <a:t>Unified action across states</a:t>
            </a:r>
            <a:endParaRPr lang="en-US" dirty="0"/>
          </a:p>
        </p:txBody>
      </p:sp>
      <p:sp>
        <p:nvSpPr>
          <p:cNvPr id="7" name="Subtitle 5">
            <a:extLst>
              <a:ext uri="{FF2B5EF4-FFF2-40B4-BE49-F238E27FC236}">
                <a16:creationId xmlns:a16="http://schemas.microsoft.com/office/drawing/2014/main" id="{FD2EEA8B-6076-319B-D249-59D981FC950E}"/>
              </a:ext>
            </a:extLst>
          </p:cNvPr>
          <p:cNvSpPr txBox="1">
            <a:spLocks/>
          </p:cNvSpPr>
          <p:nvPr/>
        </p:nvSpPr>
        <p:spPr>
          <a:xfrm>
            <a:off x="4957838" y="2186058"/>
            <a:ext cx="3336758" cy="1928700"/>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2"/>
              </a:buClr>
              <a:buSzPts val="2500"/>
              <a:buFont typeface="Karla"/>
              <a:buNone/>
              <a:defRPr sz="2500" b="0" i="0" u="none" strike="noStrike" cap="none">
                <a:solidFill>
                  <a:schemeClr val="dk2"/>
                </a:solidFill>
                <a:latin typeface="Arial" panose="020B0604020202020204" pitchFamily="34" charset="0"/>
                <a:ea typeface="Karla"/>
                <a:cs typeface="Arial" panose="020B0604020202020204" pitchFamily="34" charset="0"/>
                <a:sym typeface="Karla"/>
              </a:defRPr>
            </a:lvl1pPr>
            <a:lvl2pPr marL="914400" marR="0" lvl="1" indent="-317500" algn="ctr" rtl="0">
              <a:lnSpc>
                <a:spcPct val="115000"/>
              </a:lnSpc>
              <a:spcBef>
                <a:spcPts val="0"/>
              </a:spcBef>
              <a:spcAft>
                <a:spcPts val="0"/>
              </a:spcAft>
              <a:buClr>
                <a:schemeClr val="dk2"/>
              </a:buClr>
              <a:buSzPts val="2500"/>
              <a:buFont typeface="Karla"/>
              <a:buNone/>
              <a:defRPr sz="2500" b="0" i="0" u="none" strike="noStrike" cap="none">
                <a:solidFill>
                  <a:schemeClr val="dk2"/>
                </a:solidFill>
                <a:latin typeface="Karla"/>
                <a:ea typeface="Karla"/>
                <a:cs typeface="Karla"/>
                <a:sym typeface="Karla"/>
              </a:defRPr>
            </a:lvl2pPr>
            <a:lvl3pPr marL="1371600" marR="0" lvl="2" indent="-317500" algn="ctr" rtl="0">
              <a:lnSpc>
                <a:spcPct val="115000"/>
              </a:lnSpc>
              <a:spcBef>
                <a:spcPts val="0"/>
              </a:spcBef>
              <a:spcAft>
                <a:spcPts val="0"/>
              </a:spcAft>
              <a:buClr>
                <a:schemeClr val="dk2"/>
              </a:buClr>
              <a:buSzPts val="2500"/>
              <a:buFont typeface="Karla"/>
              <a:buNone/>
              <a:defRPr sz="2500" b="0" i="0" u="none" strike="noStrike" cap="none">
                <a:solidFill>
                  <a:schemeClr val="dk2"/>
                </a:solidFill>
                <a:latin typeface="Karla"/>
                <a:ea typeface="Karla"/>
                <a:cs typeface="Karla"/>
                <a:sym typeface="Karla"/>
              </a:defRPr>
            </a:lvl3pPr>
            <a:lvl4pPr marL="1828800" marR="0" lvl="3" indent="-317500" algn="ctr" rtl="0">
              <a:lnSpc>
                <a:spcPct val="115000"/>
              </a:lnSpc>
              <a:spcBef>
                <a:spcPts val="0"/>
              </a:spcBef>
              <a:spcAft>
                <a:spcPts val="0"/>
              </a:spcAft>
              <a:buClr>
                <a:schemeClr val="dk2"/>
              </a:buClr>
              <a:buSzPts val="2500"/>
              <a:buFont typeface="Karla"/>
              <a:buNone/>
              <a:defRPr sz="2500" b="0" i="0" u="none" strike="noStrike" cap="none">
                <a:solidFill>
                  <a:schemeClr val="dk2"/>
                </a:solidFill>
                <a:latin typeface="Karla"/>
                <a:ea typeface="Karla"/>
                <a:cs typeface="Karla"/>
                <a:sym typeface="Karla"/>
              </a:defRPr>
            </a:lvl4pPr>
            <a:lvl5pPr marL="2286000" marR="0" lvl="4" indent="-317500" algn="ctr" rtl="0">
              <a:lnSpc>
                <a:spcPct val="115000"/>
              </a:lnSpc>
              <a:spcBef>
                <a:spcPts val="0"/>
              </a:spcBef>
              <a:spcAft>
                <a:spcPts val="0"/>
              </a:spcAft>
              <a:buClr>
                <a:schemeClr val="dk2"/>
              </a:buClr>
              <a:buSzPts val="2500"/>
              <a:buFont typeface="Karla"/>
              <a:buNone/>
              <a:defRPr sz="2500" b="0" i="0" u="none" strike="noStrike" cap="none">
                <a:solidFill>
                  <a:schemeClr val="dk2"/>
                </a:solidFill>
                <a:latin typeface="Karla"/>
                <a:ea typeface="Karla"/>
                <a:cs typeface="Karla"/>
                <a:sym typeface="Karla"/>
              </a:defRPr>
            </a:lvl5pPr>
            <a:lvl6pPr marL="2743200" marR="0" lvl="5" indent="-317500" algn="ctr" rtl="0">
              <a:lnSpc>
                <a:spcPct val="115000"/>
              </a:lnSpc>
              <a:spcBef>
                <a:spcPts val="0"/>
              </a:spcBef>
              <a:spcAft>
                <a:spcPts val="0"/>
              </a:spcAft>
              <a:buClr>
                <a:schemeClr val="dk2"/>
              </a:buClr>
              <a:buSzPts val="2500"/>
              <a:buFont typeface="Karla"/>
              <a:buNone/>
              <a:defRPr sz="2500" b="0" i="0" u="none" strike="noStrike" cap="none">
                <a:solidFill>
                  <a:schemeClr val="dk2"/>
                </a:solidFill>
                <a:latin typeface="Karla"/>
                <a:ea typeface="Karla"/>
                <a:cs typeface="Karla"/>
                <a:sym typeface="Karla"/>
              </a:defRPr>
            </a:lvl6pPr>
            <a:lvl7pPr marL="3200400" marR="0" lvl="6" indent="-317500" algn="ctr" rtl="0">
              <a:lnSpc>
                <a:spcPct val="115000"/>
              </a:lnSpc>
              <a:spcBef>
                <a:spcPts val="0"/>
              </a:spcBef>
              <a:spcAft>
                <a:spcPts val="0"/>
              </a:spcAft>
              <a:buClr>
                <a:schemeClr val="dk2"/>
              </a:buClr>
              <a:buSzPts val="2500"/>
              <a:buFont typeface="Karla"/>
              <a:buNone/>
              <a:defRPr sz="2500" b="0" i="0" u="none" strike="noStrike" cap="none">
                <a:solidFill>
                  <a:schemeClr val="dk2"/>
                </a:solidFill>
                <a:latin typeface="Karla"/>
                <a:ea typeface="Karla"/>
                <a:cs typeface="Karla"/>
                <a:sym typeface="Karla"/>
              </a:defRPr>
            </a:lvl7pPr>
            <a:lvl8pPr marL="3657600" marR="0" lvl="7" indent="-317500" algn="ctr" rtl="0">
              <a:lnSpc>
                <a:spcPct val="115000"/>
              </a:lnSpc>
              <a:spcBef>
                <a:spcPts val="0"/>
              </a:spcBef>
              <a:spcAft>
                <a:spcPts val="0"/>
              </a:spcAft>
              <a:buClr>
                <a:schemeClr val="dk2"/>
              </a:buClr>
              <a:buSzPts val="2500"/>
              <a:buFont typeface="Karla"/>
              <a:buNone/>
              <a:defRPr sz="2500" b="0" i="0" u="none" strike="noStrike" cap="none">
                <a:solidFill>
                  <a:schemeClr val="dk2"/>
                </a:solidFill>
                <a:latin typeface="Karla"/>
                <a:ea typeface="Karla"/>
                <a:cs typeface="Karla"/>
                <a:sym typeface="Karla"/>
              </a:defRPr>
            </a:lvl8pPr>
            <a:lvl9pPr marL="4114800" marR="0" lvl="8" indent="-317500" algn="ctr" rtl="0">
              <a:lnSpc>
                <a:spcPct val="115000"/>
              </a:lnSpc>
              <a:spcBef>
                <a:spcPts val="0"/>
              </a:spcBef>
              <a:spcAft>
                <a:spcPts val="0"/>
              </a:spcAft>
              <a:buClr>
                <a:schemeClr val="dk2"/>
              </a:buClr>
              <a:buSzPts val="2500"/>
              <a:buFont typeface="Karla"/>
              <a:buNone/>
              <a:defRPr sz="2500" b="0" i="0" u="none" strike="noStrike" cap="none">
                <a:solidFill>
                  <a:schemeClr val="dk2"/>
                </a:solidFill>
                <a:latin typeface="Karla"/>
                <a:ea typeface="Karla"/>
                <a:cs typeface="Karla"/>
                <a:sym typeface="Karla"/>
              </a:defRPr>
            </a:lvl9pPr>
          </a:lstStyle>
          <a:p>
            <a:pPr marL="482600" indent="-342900" algn="l">
              <a:buSzPct val="120000"/>
              <a:buFont typeface="Arial" panose="020B0604020202020204" pitchFamily="34" charset="0"/>
              <a:buChar char="•"/>
            </a:pPr>
            <a:r>
              <a:rPr lang="en-US" sz="1200" dirty="0">
                <a:latin typeface="+mn-lt"/>
              </a:rPr>
              <a:t>Widespread alerts for federal overreach</a:t>
            </a:r>
          </a:p>
          <a:p>
            <a:pPr marL="482600" indent="-342900" algn="l">
              <a:buSzPct val="120000"/>
              <a:buFont typeface="Arial" panose="020B0604020202020204" pitchFamily="34" charset="0"/>
              <a:buChar char="•"/>
            </a:pPr>
            <a:r>
              <a:rPr lang="en-US" sz="1200" dirty="0">
                <a:latin typeface="+mn-lt"/>
              </a:rPr>
              <a:t>United front among states</a:t>
            </a:r>
          </a:p>
          <a:p>
            <a:pPr marL="482600" indent="-342900" algn="l">
              <a:buSzPct val="120000"/>
              <a:buFont typeface="Arial" panose="020B0604020202020204" pitchFamily="34" charset="0"/>
              <a:buChar char="•"/>
            </a:pPr>
            <a:r>
              <a:rPr lang="en-US" sz="1200" dirty="0">
                <a:latin typeface="+mn-lt"/>
              </a:rPr>
              <a:t>Opening lines of communication</a:t>
            </a:r>
          </a:p>
          <a:p>
            <a:pPr marL="482600" indent="-342900" algn="l">
              <a:buSzPct val="120000"/>
              <a:buFont typeface="Arial" panose="020B0604020202020204" pitchFamily="34" charset="0"/>
              <a:buChar char="•"/>
            </a:pPr>
            <a:r>
              <a:rPr lang="en-US" sz="1200" dirty="0">
                <a:latin typeface="+mn-lt"/>
              </a:rPr>
              <a:t>Coordinating a resistance plan</a:t>
            </a:r>
          </a:p>
          <a:p>
            <a:pPr marL="482600" indent="-342900" algn="l">
              <a:buSzPct val="120000"/>
              <a:buFont typeface="Arial" panose="020B0604020202020204" pitchFamily="34" charset="0"/>
              <a:buChar char="•"/>
            </a:pPr>
            <a:r>
              <a:rPr lang="en-US" sz="1200" dirty="0">
                <a:latin typeface="+mn-lt"/>
              </a:rPr>
              <a:t>Unified spirit and action</a:t>
            </a:r>
          </a:p>
          <a:p>
            <a:pPr marL="482600" indent="-342900" algn="l">
              <a:buSzPct val="120000"/>
              <a:buFont typeface="Arial" panose="020B0604020202020204" pitchFamily="34" charset="0"/>
              <a:buChar char="•"/>
            </a:pPr>
            <a:r>
              <a:rPr lang="en-US" sz="1200" dirty="0">
                <a:latin typeface="+mn-lt"/>
              </a:rPr>
              <a:t>States banding together as against a foreign threat</a:t>
            </a:r>
          </a:p>
          <a:p>
            <a:pPr marL="482600" indent="-342900" algn="l">
              <a:buSzPct val="120000"/>
              <a:buFont typeface="Arial" panose="020B0604020202020204" pitchFamily="34" charset="0"/>
              <a:buChar char="•"/>
            </a:pPr>
            <a:r>
              <a:rPr lang="en-US" sz="1200" dirty="0">
                <a:latin typeface="+mn-lt"/>
              </a:rPr>
              <a:t>Potential for a showdown</a:t>
            </a:r>
            <a:endParaRPr lang="en-US" dirty="0"/>
          </a:p>
        </p:txBody>
      </p:sp>
      <p:sp>
        <p:nvSpPr>
          <p:cNvPr id="8" name="Title 4">
            <a:extLst>
              <a:ext uri="{FF2B5EF4-FFF2-40B4-BE49-F238E27FC236}">
                <a16:creationId xmlns:a16="http://schemas.microsoft.com/office/drawing/2014/main" id="{6B926525-65AB-BC1D-6C10-D9A3410DDBEB}"/>
              </a:ext>
            </a:extLst>
          </p:cNvPr>
          <p:cNvSpPr txBox="1">
            <a:spLocks/>
          </p:cNvSpPr>
          <p:nvPr/>
        </p:nvSpPr>
        <p:spPr>
          <a:xfrm>
            <a:off x="4930221" y="1028742"/>
            <a:ext cx="3388122" cy="813683"/>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200"/>
              <a:buFont typeface="Anek Latin"/>
              <a:buNone/>
              <a:defRPr sz="2400" b="1" i="0" u="none" strike="noStrike" cap="none">
                <a:solidFill>
                  <a:schemeClr val="dk1"/>
                </a:solidFill>
                <a:latin typeface="Arial Black" panose="020B0604020202020204" pitchFamily="34" charset="0"/>
                <a:ea typeface="Anek Latin"/>
                <a:cs typeface="Arial Black" panose="020B0604020202020204" pitchFamily="34" charset="0"/>
                <a:sym typeface="Anek Latin"/>
              </a:defRPr>
            </a:lvl1pPr>
            <a:lvl2pPr marR="0" lvl="1"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1800" dirty="0"/>
              <a:t>How to Use Those Weapons</a:t>
            </a:r>
          </a:p>
        </p:txBody>
      </p:sp>
      <p:sp>
        <p:nvSpPr>
          <p:cNvPr id="9" name="Title 4">
            <a:extLst>
              <a:ext uri="{FF2B5EF4-FFF2-40B4-BE49-F238E27FC236}">
                <a16:creationId xmlns:a16="http://schemas.microsoft.com/office/drawing/2014/main" id="{2A11A820-8504-D653-1DDF-1449CBCA9199}"/>
              </a:ext>
            </a:extLst>
          </p:cNvPr>
          <p:cNvSpPr txBox="1">
            <a:spLocks/>
          </p:cNvSpPr>
          <p:nvPr/>
        </p:nvSpPr>
        <p:spPr>
          <a:xfrm>
            <a:off x="653345" y="1018095"/>
            <a:ext cx="3560436" cy="926804"/>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2200"/>
              <a:buFont typeface="Anek Latin"/>
              <a:buNone/>
              <a:defRPr sz="2400" b="1" i="0" u="none" strike="noStrike" cap="none">
                <a:solidFill>
                  <a:schemeClr val="dk1"/>
                </a:solidFill>
                <a:latin typeface="Arial Black" panose="020B0604020202020204" pitchFamily="34" charset="0"/>
                <a:ea typeface="Anek Latin"/>
                <a:cs typeface="Arial Black" panose="020B0604020202020204" pitchFamily="34" charset="0"/>
                <a:sym typeface="Anek Latin"/>
              </a:defRPr>
            </a:lvl1pPr>
            <a:lvl2pPr marR="0" lvl="1"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15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1800" dirty="0"/>
              <a:t>Constitutional Weapons to Fight Tyranny</a:t>
            </a:r>
          </a:p>
        </p:txBody>
      </p:sp>
      <p:cxnSp>
        <p:nvCxnSpPr>
          <p:cNvPr id="11" name="Straight Connector 10">
            <a:extLst>
              <a:ext uri="{FF2B5EF4-FFF2-40B4-BE49-F238E27FC236}">
                <a16:creationId xmlns:a16="http://schemas.microsoft.com/office/drawing/2014/main" id="{BA69563B-2AF2-9B6E-419B-9DD6EC125C9C}"/>
              </a:ext>
            </a:extLst>
          </p:cNvPr>
          <p:cNvCxnSpPr/>
          <p:nvPr/>
        </p:nvCxnSpPr>
        <p:spPr>
          <a:xfrm>
            <a:off x="4620126" y="1596189"/>
            <a:ext cx="0" cy="2687053"/>
          </a:xfrm>
          <a:prstGeom prst="line">
            <a:avLst/>
          </a:prstGeom>
          <a:ln w="28575">
            <a:solidFill>
              <a:schemeClr val="accent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19121C30-CE9D-7E92-9014-5A2FBAEE31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1364036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3"/>
          <p:cNvPicPr preferRelativeResize="0">
            <a:picLocks noGrp="1"/>
          </p:cNvPicPr>
          <p:nvPr>
            <p:ph type="pic" idx="2"/>
          </p:nvPr>
        </p:nvPicPr>
        <p:blipFill rotWithShape="1">
          <a:blip r:embed="rId3" cstate="screen">
            <a:alphaModFix amt="50000"/>
            <a:extLst>
              <a:ext uri="{28A0092B-C50C-407E-A947-70E740481C1C}">
                <a14:useLocalDpi xmlns:a14="http://schemas.microsoft.com/office/drawing/2010/main"/>
              </a:ext>
            </a:extLst>
          </a:blip>
          <a:srcRect/>
          <a:stretch/>
        </p:blipFill>
        <p:spPr>
          <a:xfrm>
            <a:off x="-1146246" y="-27789"/>
            <a:ext cx="5606078" cy="5199078"/>
          </a:xfrm>
          <a:prstGeom prst="rect">
            <a:avLst/>
          </a:prstGeom>
        </p:spPr>
      </p:pic>
      <p:sp>
        <p:nvSpPr>
          <p:cNvPr id="321" name="Google Shape;321;p43"/>
          <p:cNvSpPr/>
          <p:nvPr/>
        </p:nvSpPr>
        <p:spPr>
          <a:xfrm rot="-5400000">
            <a:off x="1290204" y="-674700"/>
            <a:ext cx="51435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3"/>
          <p:cNvSpPr txBox="1">
            <a:spLocks noGrp="1"/>
          </p:cNvSpPr>
          <p:nvPr>
            <p:ph type="subTitle" idx="1"/>
          </p:nvPr>
        </p:nvSpPr>
        <p:spPr>
          <a:xfrm>
            <a:off x="2052208" y="1932266"/>
            <a:ext cx="6358459" cy="228109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457200" marR="0" lvl="1" indent="0" algn="l">
              <a:spcBef>
                <a:spcPts val="0"/>
              </a:spcBef>
              <a:spcAft>
                <a:spcPts val="0"/>
              </a:spcAft>
              <a:buSzPct val="120000"/>
              <a:tabLst>
                <a:tab pos="914400" algn="l"/>
              </a:tabLst>
            </a:pPr>
            <a:r>
              <a:rPr lang="en-US" sz="2800" dirty="0">
                <a:solidFill>
                  <a:schemeClr val="bg2"/>
                </a:solidFill>
                <a:latin typeface="+mn-lt"/>
                <a:ea typeface="Times New Roman" panose="02020603050405020304" pitchFamily="18" charset="0"/>
                <a:cs typeface="Times New Roman" panose="02020603050405020304" pitchFamily="18" charset="0"/>
              </a:rPr>
              <a:t>We can f</a:t>
            </a:r>
            <a:r>
              <a:rPr lang="en-US" sz="2800" kern="0" dirty="0">
                <a:solidFill>
                  <a:schemeClr val="bg2"/>
                </a:solidFill>
                <a:effectLst/>
                <a:latin typeface="+mn-lt"/>
                <a:ea typeface="Times New Roman" panose="02020603050405020304" pitchFamily="18" charset="0"/>
                <a:cs typeface="Times New Roman" panose="02020603050405020304" pitchFamily="18" charset="0"/>
              </a:rPr>
              <a:t>orce the federal beast back inside its constitutional cage</a:t>
            </a:r>
            <a:r>
              <a:rPr lang="en-US" sz="2800" dirty="0">
                <a:solidFill>
                  <a:schemeClr val="bg2"/>
                </a:solidFill>
                <a:latin typeface="+mn-lt"/>
                <a:ea typeface="Times New Roman" panose="02020603050405020304" pitchFamily="18" charset="0"/>
                <a:cs typeface="Times New Roman" panose="02020603050405020304" pitchFamily="18" charset="0"/>
              </a:rPr>
              <a:t> by reading Article V.</a:t>
            </a:r>
            <a:endParaRPr lang="en-US" sz="2800" kern="100" dirty="0">
              <a:solidFill>
                <a:schemeClr val="bg2"/>
              </a:solidFill>
              <a:effectLst/>
              <a:latin typeface="+mn-lt"/>
              <a:ea typeface="Aptos" panose="020B0004020202020204" pitchFamily="34" charset="0"/>
              <a:cs typeface="Times New Roman" panose="02020603050405020304" pitchFamily="18" charset="0"/>
            </a:endParaRPr>
          </a:p>
        </p:txBody>
      </p:sp>
      <p:sp>
        <p:nvSpPr>
          <p:cNvPr id="324" name="Google Shape;324;p43"/>
          <p:cNvSpPr/>
          <p:nvPr/>
        </p:nvSpPr>
        <p:spPr>
          <a:xfrm>
            <a:off x="2837753" y="4056101"/>
            <a:ext cx="323850" cy="647700"/>
          </a:xfrm>
          <a:prstGeom prst="flowChartSort">
            <a:avLst/>
          </a:prstGeom>
          <a:noFill/>
          <a:ln w="1905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3"/>
          <p:cNvSpPr/>
          <p:nvPr/>
        </p:nvSpPr>
        <p:spPr>
          <a:xfrm>
            <a:off x="7857475" y="808100"/>
            <a:ext cx="409500" cy="409500"/>
          </a:xfrm>
          <a:prstGeom prst="flowChartOr">
            <a:avLst/>
          </a:prstGeom>
          <a:noFill/>
          <a:ln w="1905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raphic 10">
            <a:extLst>
              <a:ext uri="{FF2B5EF4-FFF2-40B4-BE49-F238E27FC236}">
                <a16:creationId xmlns:a16="http://schemas.microsoft.com/office/drawing/2014/main" id="{29CD88BB-60EA-6A6E-E8E8-5E26B602E2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1612306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3"/>
          <p:cNvPicPr preferRelativeResize="0">
            <a:picLocks noGrp="1"/>
          </p:cNvPicPr>
          <p:nvPr>
            <p:ph type="pic" idx="2"/>
          </p:nvPr>
        </p:nvPicPr>
        <p:blipFill rotWithShape="1">
          <a:blip r:embed="rId3" cstate="screen">
            <a:alphaModFix amt="50000"/>
            <a:extLst>
              <a:ext uri="{28A0092B-C50C-407E-A947-70E740481C1C}">
                <a14:useLocalDpi xmlns:a14="http://schemas.microsoft.com/office/drawing/2010/main"/>
              </a:ext>
            </a:extLst>
          </a:blip>
          <a:srcRect/>
          <a:stretch/>
        </p:blipFill>
        <p:spPr>
          <a:xfrm>
            <a:off x="0" y="-6300"/>
            <a:ext cx="5587999" cy="5143501"/>
          </a:xfrm>
          <a:prstGeom prst="rect">
            <a:avLst/>
          </a:prstGeom>
        </p:spPr>
      </p:pic>
      <p:sp>
        <p:nvSpPr>
          <p:cNvPr id="321" name="Google Shape;321;p43"/>
          <p:cNvSpPr/>
          <p:nvPr/>
        </p:nvSpPr>
        <p:spPr>
          <a:xfrm rot="-5400000">
            <a:off x="2833415" y="-668401"/>
            <a:ext cx="51435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3"/>
          <p:cNvSpPr txBox="1">
            <a:spLocks noGrp="1"/>
          </p:cNvSpPr>
          <p:nvPr>
            <p:ph type="subTitle" idx="1"/>
          </p:nvPr>
        </p:nvSpPr>
        <p:spPr>
          <a:xfrm>
            <a:off x="3289610" y="1694986"/>
            <a:ext cx="5185317" cy="228109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742950" marR="0" lvl="1" indent="-285750" algn="l">
              <a:spcBef>
                <a:spcPts val="0"/>
              </a:spcBef>
              <a:spcAft>
                <a:spcPts val="0"/>
              </a:spcAft>
              <a:buSzPct val="120000"/>
              <a:buFont typeface="Wingdings" pitchFamily="2" charset="2"/>
              <a:buChar char="ü"/>
              <a:tabLst>
                <a:tab pos="914400" algn="l"/>
              </a:tabLst>
            </a:pPr>
            <a:r>
              <a:rPr lang="en-US" sz="1600" kern="0" dirty="0">
                <a:solidFill>
                  <a:schemeClr val="bg2"/>
                </a:solidFill>
                <a:effectLst/>
                <a:latin typeface="+mn-lt"/>
                <a:ea typeface="Times New Roman" panose="02020603050405020304" pitchFamily="18" charset="0"/>
                <a:cs typeface="Times New Roman" panose="02020603050405020304" pitchFamily="18" charset="0"/>
              </a:rPr>
              <a:t>The risks of an Article V Convention outweigh the potential benefits.</a:t>
            </a:r>
            <a:br>
              <a:rPr lang="en-US" sz="1600" kern="0" dirty="0">
                <a:solidFill>
                  <a:schemeClr val="bg2"/>
                </a:solidFill>
                <a:effectLst/>
                <a:latin typeface="+mn-lt"/>
                <a:ea typeface="Times New Roman" panose="02020603050405020304" pitchFamily="18" charset="0"/>
                <a:cs typeface="Times New Roman" panose="02020603050405020304" pitchFamily="18" charset="0"/>
              </a:rPr>
            </a:br>
            <a:endParaRPr lang="en-US" sz="1600" kern="100" dirty="0">
              <a:solidFill>
                <a:schemeClr val="bg2"/>
              </a:solidFill>
              <a:effectLst/>
              <a:latin typeface="+mn-lt"/>
              <a:ea typeface="Aptos" panose="020B0004020202020204" pitchFamily="34" charset="0"/>
              <a:cs typeface="Times New Roman" panose="02020603050405020304" pitchFamily="18" charset="0"/>
            </a:endParaRPr>
          </a:p>
          <a:p>
            <a:pPr marL="742950" marR="0" lvl="1" indent="-285750" algn="l">
              <a:spcBef>
                <a:spcPts val="0"/>
              </a:spcBef>
              <a:spcAft>
                <a:spcPts val="0"/>
              </a:spcAft>
              <a:buSzPct val="120000"/>
              <a:buFont typeface="Wingdings" pitchFamily="2" charset="2"/>
              <a:buChar char="ü"/>
              <a:tabLst>
                <a:tab pos="914400" algn="l"/>
              </a:tabLst>
            </a:pPr>
            <a:r>
              <a:rPr lang="en-US" sz="1600" kern="0" dirty="0">
                <a:solidFill>
                  <a:schemeClr val="bg2"/>
                </a:solidFill>
                <a:effectLst/>
                <a:latin typeface="+mn-lt"/>
                <a:ea typeface="Times New Roman" panose="02020603050405020304" pitchFamily="18" charset="0"/>
                <a:cs typeface="Times New Roman" panose="02020603050405020304" pitchFamily="18" charset="0"/>
              </a:rPr>
              <a:t>Effective remedies already exist in the Constitution.</a:t>
            </a:r>
            <a:br>
              <a:rPr lang="en-US" sz="1600" kern="0" dirty="0">
                <a:solidFill>
                  <a:schemeClr val="bg2"/>
                </a:solidFill>
                <a:effectLst/>
                <a:latin typeface="+mn-lt"/>
                <a:ea typeface="Times New Roman" panose="02020603050405020304" pitchFamily="18" charset="0"/>
                <a:cs typeface="Times New Roman" panose="02020603050405020304" pitchFamily="18" charset="0"/>
              </a:rPr>
            </a:br>
            <a:endParaRPr lang="en-US" sz="1600" kern="100" dirty="0">
              <a:solidFill>
                <a:schemeClr val="bg2"/>
              </a:solidFill>
              <a:effectLst/>
              <a:latin typeface="+mn-lt"/>
              <a:ea typeface="Aptos" panose="020B0004020202020204" pitchFamily="34" charset="0"/>
              <a:cs typeface="Times New Roman" panose="02020603050405020304" pitchFamily="18" charset="0"/>
            </a:endParaRPr>
          </a:p>
          <a:p>
            <a:pPr marL="742950" marR="0" lvl="1" indent="-285750" algn="l">
              <a:spcBef>
                <a:spcPts val="0"/>
              </a:spcBef>
              <a:spcAft>
                <a:spcPts val="0"/>
              </a:spcAft>
              <a:buSzPct val="120000"/>
              <a:buFont typeface="Wingdings" pitchFamily="2" charset="2"/>
              <a:buChar char="ü"/>
              <a:tabLst>
                <a:tab pos="914400" algn="l"/>
              </a:tabLst>
            </a:pPr>
            <a:r>
              <a:rPr lang="en-US" sz="1600" kern="0" dirty="0">
                <a:solidFill>
                  <a:schemeClr val="bg2"/>
                </a:solidFill>
                <a:effectLst/>
                <a:latin typeface="+mn-lt"/>
                <a:ea typeface="Times New Roman" panose="02020603050405020304" pitchFamily="18" charset="0"/>
                <a:cs typeface="Times New Roman" panose="02020603050405020304" pitchFamily="18" charset="0"/>
              </a:rPr>
              <a:t>“Forcing the federal beast back inside its constitutional cage.”</a:t>
            </a:r>
          </a:p>
          <a:p>
            <a:pPr marL="1371600" lvl="3" indent="0" algn="l">
              <a:spcBef>
                <a:spcPts val="0"/>
              </a:spcBef>
              <a:buSzPct val="120000"/>
              <a:tabLst>
                <a:tab pos="914400" algn="l"/>
              </a:tabLst>
            </a:pPr>
            <a:r>
              <a:rPr lang="en-US" sz="1100" dirty="0">
                <a:solidFill>
                  <a:schemeClr val="bg2"/>
                </a:solidFill>
                <a:latin typeface="+mn-lt"/>
                <a:ea typeface="Aptos" panose="020B0004020202020204" pitchFamily="34" charset="0"/>
                <a:cs typeface="Times New Roman" panose="02020603050405020304" pitchFamily="18" charset="0"/>
              </a:rPr>
              <a:t>		— </a:t>
            </a:r>
            <a:r>
              <a:rPr lang="en-US" sz="1100" i="1" dirty="0">
                <a:solidFill>
                  <a:schemeClr val="bg2"/>
                </a:solidFill>
                <a:latin typeface="+mn-lt"/>
                <a:ea typeface="Aptos" panose="020B0004020202020204" pitchFamily="34" charset="0"/>
                <a:cs typeface="Times New Roman" panose="02020603050405020304" pitchFamily="18" charset="0"/>
              </a:rPr>
              <a:t>Article V Convention Brief </a:t>
            </a:r>
            <a:endParaRPr lang="en-US" sz="1100" i="1" kern="100" dirty="0">
              <a:solidFill>
                <a:schemeClr val="bg2"/>
              </a:solidFill>
              <a:effectLst/>
              <a:latin typeface="+mn-lt"/>
              <a:ea typeface="Aptos" panose="020B0004020202020204" pitchFamily="34" charset="0"/>
              <a:cs typeface="Times New Roman" panose="02020603050405020304" pitchFamily="18" charset="0"/>
            </a:endParaRPr>
          </a:p>
        </p:txBody>
      </p:sp>
      <p:sp>
        <p:nvSpPr>
          <p:cNvPr id="324" name="Google Shape;324;p43"/>
          <p:cNvSpPr/>
          <p:nvPr/>
        </p:nvSpPr>
        <p:spPr>
          <a:xfrm>
            <a:off x="2837753" y="4056101"/>
            <a:ext cx="323850" cy="647700"/>
          </a:xfrm>
          <a:prstGeom prst="flowChartSort">
            <a:avLst/>
          </a:prstGeom>
          <a:noFill/>
          <a:ln w="1905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3"/>
          <p:cNvSpPr/>
          <p:nvPr/>
        </p:nvSpPr>
        <p:spPr>
          <a:xfrm>
            <a:off x="7857475" y="808100"/>
            <a:ext cx="409500" cy="409500"/>
          </a:xfrm>
          <a:prstGeom prst="flowChartOr">
            <a:avLst/>
          </a:prstGeom>
          <a:noFill/>
          <a:ln w="19050" cap="flat" cmpd="sng">
            <a:solidFill>
              <a:schemeClr val="tx1"/>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23;p43">
            <a:extLst>
              <a:ext uri="{FF2B5EF4-FFF2-40B4-BE49-F238E27FC236}">
                <a16:creationId xmlns:a16="http://schemas.microsoft.com/office/drawing/2014/main" id="{9EB9E6E5-9EF9-3D29-3D80-A6C0FDDFCF02}"/>
              </a:ext>
            </a:extLst>
          </p:cNvPr>
          <p:cNvSpPr txBox="1">
            <a:spLocks/>
          </p:cNvSpPr>
          <p:nvPr/>
        </p:nvSpPr>
        <p:spPr>
          <a:xfrm>
            <a:off x="1669773" y="1182030"/>
            <a:ext cx="4496852" cy="511796"/>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1"/>
              </a:buClr>
              <a:buSzPts val="3600"/>
              <a:buFont typeface="Anek Latin"/>
              <a:buNone/>
              <a:defRPr sz="9000" b="1" i="0" u="none" strike="noStrike" cap="none">
                <a:solidFill>
                  <a:schemeClr val="dk1"/>
                </a:solidFill>
                <a:latin typeface="Arial Black" panose="020B0604020202020204" pitchFamily="34" charset="0"/>
                <a:ea typeface="Anek Latin"/>
                <a:cs typeface="Arial Black" panose="020B0604020202020204" pitchFamily="34" charset="0"/>
                <a:sym typeface="Anek Latin"/>
              </a:defRPr>
            </a:lvl1pPr>
            <a:lvl2pPr marR="0" lvl="1"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15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pt-PT" sz="4000" dirty="0">
                <a:solidFill>
                  <a:schemeClr val="tx2"/>
                </a:solidFill>
              </a:rPr>
              <a:t>Conclusion</a:t>
            </a:r>
          </a:p>
        </p:txBody>
      </p:sp>
      <p:pic>
        <p:nvPicPr>
          <p:cNvPr id="11" name="Graphic 10">
            <a:extLst>
              <a:ext uri="{FF2B5EF4-FFF2-40B4-BE49-F238E27FC236}">
                <a16:creationId xmlns:a16="http://schemas.microsoft.com/office/drawing/2014/main" id="{29CD88BB-60EA-6A6E-E8E8-5E26B602E2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2"/>
          <p:cNvSpPr txBox="1">
            <a:spLocks noGrp="1"/>
          </p:cNvSpPr>
          <p:nvPr>
            <p:ph type="title"/>
          </p:nvPr>
        </p:nvSpPr>
        <p:spPr>
          <a:xfrm>
            <a:off x="3871915" y="1228727"/>
            <a:ext cx="4743450" cy="2657474"/>
          </a:xfrm>
          <a:prstGeom prst="rect">
            <a:avLst/>
          </a:prstGeom>
          <a:effectLst>
            <a:outerShdw blurRad="50800" dist="38100" dir="2700000" algn="tl" rotWithShape="0">
              <a:prstClr val="black"/>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3200" kern="0">
                <a:solidFill>
                  <a:schemeClr val="tx1"/>
                </a:solidFill>
                <a:effectLst/>
                <a:latin typeface="+mj-lt"/>
                <a:ea typeface="Times New Roman" panose="02020603050405020304" pitchFamily="18" charset="0"/>
              </a:rPr>
              <a:t>We can make America </a:t>
            </a:r>
            <a:r>
              <a:rPr lang="en-US" sz="3200" kern="0">
                <a:solidFill>
                  <a:schemeClr val="bg2"/>
                </a:solidFill>
                <a:effectLst/>
                <a:latin typeface="+mj-lt"/>
                <a:ea typeface="Times New Roman" panose="02020603050405020304" pitchFamily="18" charset="0"/>
              </a:rPr>
              <a:t>GREAT</a:t>
            </a:r>
            <a:r>
              <a:rPr lang="en-US" sz="3200" kern="0">
                <a:solidFill>
                  <a:schemeClr val="tx1"/>
                </a:solidFill>
                <a:effectLst/>
                <a:latin typeface="+mj-lt"/>
                <a:ea typeface="Times New Roman" panose="02020603050405020304" pitchFamily="18" charset="0"/>
              </a:rPr>
              <a:t> again if we insist on making America </a:t>
            </a:r>
            <a:r>
              <a:rPr lang="en-US" sz="3200" kern="0">
                <a:solidFill>
                  <a:schemeClr val="bg2"/>
                </a:solidFill>
                <a:effectLst/>
                <a:latin typeface="+mj-lt"/>
                <a:ea typeface="Times New Roman" panose="02020603050405020304" pitchFamily="18" charset="0"/>
              </a:rPr>
              <a:t>STATES</a:t>
            </a:r>
            <a:r>
              <a:rPr lang="en-US" sz="3200" kern="0">
                <a:solidFill>
                  <a:schemeClr val="tx1"/>
                </a:solidFill>
                <a:effectLst/>
                <a:latin typeface="+mj-lt"/>
                <a:ea typeface="Times New Roman" panose="02020603050405020304" pitchFamily="18" charset="0"/>
              </a:rPr>
              <a:t> again!</a:t>
            </a:r>
            <a:r>
              <a:rPr lang="en-US" sz="3200">
                <a:solidFill>
                  <a:schemeClr val="tx1"/>
                </a:solidFill>
                <a:effectLst/>
                <a:latin typeface="+mj-lt"/>
              </a:rPr>
              <a:t> </a:t>
            </a:r>
            <a:endParaRPr sz="3200">
              <a:solidFill>
                <a:schemeClr val="tx1"/>
              </a:solidFill>
              <a:latin typeface="+mj-lt"/>
            </a:endParaRPr>
          </a:p>
        </p:txBody>
      </p:sp>
      <p:pic>
        <p:nvPicPr>
          <p:cNvPr id="4" name="Graphic 3">
            <a:extLst>
              <a:ext uri="{FF2B5EF4-FFF2-40B4-BE49-F238E27FC236}">
                <a16:creationId xmlns:a16="http://schemas.microsoft.com/office/drawing/2014/main" id="{69B29572-8D64-F54D-5310-9687A809B9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pic>
        <p:nvPicPr>
          <p:cNvPr id="6" name="Picture 5">
            <a:extLst>
              <a:ext uri="{FF2B5EF4-FFF2-40B4-BE49-F238E27FC236}">
                <a16:creationId xmlns:a16="http://schemas.microsoft.com/office/drawing/2014/main" id="{0269110F-A325-EFA0-4AC6-4E40CF4D92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2925" y="357188"/>
            <a:ext cx="3332559" cy="4443412"/>
          </a:xfrm>
          <a:prstGeom prst="rect">
            <a:avLst/>
          </a:prstGeom>
          <a:effectLst>
            <a:outerShdw blurRad="50800" dist="38100" algn="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7"/>
          <p:cNvSpPr txBox="1">
            <a:spLocks noGrp="1"/>
          </p:cNvSpPr>
          <p:nvPr>
            <p:ph type="subTitle" idx="3"/>
          </p:nvPr>
        </p:nvSpPr>
        <p:spPr>
          <a:xfrm>
            <a:off x="3426599" y="1548430"/>
            <a:ext cx="4690706" cy="11346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800" kern="0">
                <a:solidFill>
                  <a:schemeClr val="bg2"/>
                </a:solidFill>
                <a:effectLst/>
                <a:latin typeface="+mn-lt"/>
                <a:ea typeface="Times New Roman" panose="02020603050405020304" pitchFamily="18" charset="0"/>
              </a:rPr>
              <a:t>Article V of the U.S. Constitution provides two methods for amending the Constitution.</a:t>
            </a:r>
            <a:r>
              <a:rPr lang="en-US" sz="1800">
                <a:solidFill>
                  <a:schemeClr val="bg2"/>
                </a:solidFill>
                <a:effectLst/>
                <a:latin typeface="+mn-lt"/>
              </a:rPr>
              <a:t> </a:t>
            </a:r>
            <a:endParaRPr sz="1800">
              <a:solidFill>
                <a:schemeClr val="bg2"/>
              </a:solidFill>
              <a:latin typeface="+mn-lt"/>
            </a:endParaRPr>
          </a:p>
        </p:txBody>
      </p:sp>
      <p:sp>
        <p:nvSpPr>
          <p:cNvPr id="359" name="Google Shape;359;p47"/>
          <p:cNvSpPr txBox="1">
            <a:spLocks noGrp="1"/>
          </p:cNvSpPr>
          <p:nvPr>
            <p:ph type="subTitle" idx="4"/>
          </p:nvPr>
        </p:nvSpPr>
        <p:spPr>
          <a:xfrm>
            <a:off x="2935705" y="2646946"/>
            <a:ext cx="5454316" cy="914401"/>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742950" marR="0" lvl="1" indent="-285750" algn="l">
              <a:spcBef>
                <a:spcPts val="0"/>
              </a:spcBef>
              <a:spcAft>
                <a:spcPts val="0"/>
              </a:spcAft>
              <a:buFont typeface="+mj-lt"/>
              <a:buAutoNum type="arabicPeriod"/>
              <a:tabLst>
                <a:tab pos="914400" algn="l"/>
              </a:tabLst>
            </a:pPr>
            <a:r>
              <a:rPr lang="en-US" sz="1800" kern="0">
                <a:solidFill>
                  <a:schemeClr val="bg2"/>
                </a:solidFill>
                <a:effectLst/>
                <a:latin typeface="+mn-lt"/>
                <a:ea typeface="Times New Roman" panose="02020603050405020304" pitchFamily="18" charset="0"/>
                <a:cs typeface="Times New Roman" panose="02020603050405020304" pitchFamily="18" charset="0"/>
              </a:rPr>
              <a:t>Congress proposes amendments.</a:t>
            </a:r>
            <a:endParaRPr lang="en-US" sz="1800" kern="100">
              <a:solidFill>
                <a:schemeClr val="bg2"/>
              </a:solidFill>
              <a:effectLst/>
              <a:latin typeface="+mn-lt"/>
              <a:ea typeface="Aptos" panose="020B0004020202020204" pitchFamily="34" charset="0"/>
              <a:cs typeface="Times New Roman" panose="02020603050405020304" pitchFamily="18" charset="0"/>
            </a:endParaRPr>
          </a:p>
          <a:p>
            <a:pPr marL="742950" marR="0" lvl="1" indent="-285750" algn="l">
              <a:spcBef>
                <a:spcPts val="0"/>
              </a:spcBef>
              <a:spcAft>
                <a:spcPts val="0"/>
              </a:spcAft>
              <a:buFont typeface="+mj-lt"/>
              <a:buAutoNum type="arabicPeriod"/>
              <a:tabLst>
                <a:tab pos="914400" algn="l"/>
              </a:tabLst>
            </a:pPr>
            <a:r>
              <a:rPr lang="en-US" sz="1800" kern="0">
                <a:solidFill>
                  <a:schemeClr val="bg2"/>
                </a:solidFill>
                <a:effectLst/>
                <a:latin typeface="+mn-lt"/>
                <a:ea typeface="Times New Roman" panose="02020603050405020304" pitchFamily="18" charset="0"/>
                <a:cs typeface="Times New Roman" panose="02020603050405020304" pitchFamily="18" charset="0"/>
              </a:rPr>
              <a:t>A convention is called by two-thirds of state legislatures.</a:t>
            </a:r>
            <a:endParaRPr lang="en-US" kern="100">
              <a:solidFill>
                <a:schemeClr val="bg2"/>
              </a:solidFill>
              <a:effectLst/>
              <a:latin typeface="+mn-lt"/>
              <a:ea typeface="Aptos" panose="020B0004020202020204" pitchFamily="34" charset="0"/>
              <a:cs typeface="Times New Roman" panose="02020603050405020304" pitchFamily="18" charset="0"/>
            </a:endParaRPr>
          </a:p>
        </p:txBody>
      </p:sp>
      <p:sp>
        <p:nvSpPr>
          <p:cNvPr id="360" name="Google Shape;360;p47"/>
          <p:cNvSpPr txBox="1">
            <a:spLocks noGrp="1"/>
          </p:cNvSpPr>
          <p:nvPr>
            <p:ph type="title"/>
          </p:nvPr>
        </p:nvSpPr>
        <p:spPr>
          <a:xfrm>
            <a:off x="720000" y="445025"/>
            <a:ext cx="7704000" cy="5727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pt-PT"/>
              <a:t>What Is Article V?</a:t>
            </a:r>
            <a:endParaRPr>
              <a:solidFill>
                <a:schemeClr val="dk2"/>
              </a:solidFill>
            </a:endParaRPr>
          </a:p>
        </p:txBody>
      </p:sp>
      <p:sp>
        <p:nvSpPr>
          <p:cNvPr id="361" name="Google Shape;361;p47"/>
          <p:cNvSpPr txBox="1">
            <a:spLocks noGrp="1"/>
          </p:cNvSpPr>
          <p:nvPr>
            <p:ph type="subTitle" idx="1"/>
          </p:nvPr>
        </p:nvSpPr>
        <p:spPr>
          <a:xfrm>
            <a:off x="1084441" y="1447752"/>
            <a:ext cx="2635500" cy="7134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sz="2800" err="1"/>
              <a:t>Definition</a:t>
            </a:r>
            <a:r>
              <a:rPr lang="pt-PT" sz="2800"/>
              <a:t>:</a:t>
            </a:r>
            <a:endParaRPr sz="2800"/>
          </a:p>
        </p:txBody>
      </p:sp>
      <p:sp>
        <p:nvSpPr>
          <p:cNvPr id="362" name="Google Shape;362;p47"/>
          <p:cNvSpPr txBox="1">
            <a:spLocks noGrp="1"/>
          </p:cNvSpPr>
          <p:nvPr>
            <p:ph type="subTitle" idx="2"/>
          </p:nvPr>
        </p:nvSpPr>
        <p:spPr>
          <a:xfrm>
            <a:off x="1076648" y="2474447"/>
            <a:ext cx="2635500" cy="7134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pt-PT" sz="2800" err="1"/>
              <a:t>Methods</a:t>
            </a:r>
            <a:r>
              <a:rPr lang="pt-PT" sz="2800"/>
              <a:t>:</a:t>
            </a:r>
            <a:endParaRPr sz="2800"/>
          </a:p>
        </p:txBody>
      </p:sp>
      <p:pic>
        <p:nvPicPr>
          <p:cNvPr id="2" name="Graphic 1">
            <a:extLst>
              <a:ext uri="{FF2B5EF4-FFF2-40B4-BE49-F238E27FC236}">
                <a16:creationId xmlns:a16="http://schemas.microsoft.com/office/drawing/2014/main" id="{D77A2EEF-FA48-FE64-3119-1DFC904BDD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6AAC933-3F49-95BB-150C-F310336CB74F}"/>
              </a:ext>
            </a:extLst>
          </p:cNvPr>
          <p:cNvPicPr>
            <a:picLocks noGrp="1" noChangeAspect="1"/>
          </p:cNvPicPr>
          <p:nvPr>
            <p:ph type="pic" idx="2"/>
          </p:nvPr>
        </p:nvPicPr>
        <p:blipFill rotWithShape="1">
          <a:blip r:embed="rId3" cstate="screen">
            <a:alphaModFix amt="70000"/>
            <a:extLst>
              <a:ext uri="{28A0092B-C50C-407E-A947-70E740481C1C}">
                <a14:useLocalDpi xmlns:a14="http://schemas.microsoft.com/office/drawing/2010/main"/>
              </a:ext>
            </a:extLst>
          </a:blip>
          <a:srcRect/>
          <a:stretch/>
        </p:blipFill>
        <p:spPr>
          <a:xfrm>
            <a:off x="3555900" y="0"/>
            <a:ext cx="5588100" cy="5143500"/>
          </a:xfrm>
        </p:spPr>
      </p:pic>
      <p:sp>
        <p:nvSpPr>
          <p:cNvPr id="12" name="Google Shape;331;p44">
            <a:extLst>
              <a:ext uri="{FF2B5EF4-FFF2-40B4-BE49-F238E27FC236}">
                <a16:creationId xmlns:a16="http://schemas.microsoft.com/office/drawing/2014/main" id="{8E294F73-5B39-01EE-8DD2-228324AB58D7}"/>
              </a:ext>
            </a:extLst>
          </p:cNvPr>
          <p:cNvSpPr/>
          <p:nvPr/>
        </p:nvSpPr>
        <p:spPr>
          <a:xfrm rot="5400000" flipH="1">
            <a:off x="1533079" y="795476"/>
            <a:ext cx="5147400" cy="3561348"/>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itle 6">
            <a:extLst>
              <a:ext uri="{FF2B5EF4-FFF2-40B4-BE49-F238E27FC236}">
                <a16:creationId xmlns:a16="http://schemas.microsoft.com/office/drawing/2014/main" id="{B0679ADB-B79A-32C8-1AAD-3E550D240A60}"/>
              </a:ext>
            </a:extLst>
          </p:cNvPr>
          <p:cNvSpPr>
            <a:spLocks noGrp="1"/>
          </p:cNvSpPr>
          <p:nvPr>
            <p:ph type="title"/>
          </p:nvPr>
        </p:nvSpPr>
        <p:spPr>
          <a:xfrm>
            <a:off x="834189" y="758622"/>
            <a:ext cx="4058651" cy="3604829"/>
          </a:xfrm>
          <a:effectLst>
            <a:outerShdw blurRad="50800" dist="38100" dir="2700000" algn="tl" rotWithShape="0">
              <a:prstClr val="black">
                <a:alpha val="40000"/>
              </a:prstClr>
            </a:outerShdw>
          </a:effectLst>
        </p:spPr>
        <p:txBody>
          <a:bodyPr/>
          <a:lstStyle/>
          <a:p>
            <a:pPr algn="r"/>
            <a:r>
              <a:rPr lang="en-US" sz="2400">
                <a:solidFill>
                  <a:schemeClr val="bg2"/>
                </a:solidFill>
                <a:latin typeface="+mj-lt"/>
              </a:rPr>
              <a:t>Just as wedding vows aren’t to blame for </a:t>
            </a:r>
            <a:r>
              <a:rPr lang="en-US" sz="2400">
                <a:solidFill>
                  <a:schemeClr val="tx1"/>
                </a:solidFill>
                <a:latin typeface="+mj-lt"/>
              </a:rPr>
              <a:t>cheating spouses</a:t>
            </a:r>
            <a:r>
              <a:rPr lang="en-US" sz="2400">
                <a:solidFill>
                  <a:schemeClr val="bg2"/>
                </a:solidFill>
                <a:latin typeface="+mj-lt"/>
              </a:rPr>
              <a:t>, the Constitution isn’t to blame for </a:t>
            </a:r>
            <a:r>
              <a:rPr lang="en-US" sz="2400">
                <a:solidFill>
                  <a:schemeClr val="tx1"/>
                </a:solidFill>
                <a:latin typeface="+mj-lt"/>
              </a:rPr>
              <a:t>corrupt politicians</a:t>
            </a:r>
            <a:r>
              <a:rPr lang="en-US" sz="2400">
                <a:solidFill>
                  <a:schemeClr val="bg2"/>
                </a:solidFill>
                <a:latin typeface="+mj-lt"/>
              </a:rPr>
              <a:t>. Changing the former would have no effect on the latter.</a:t>
            </a:r>
          </a:p>
        </p:txBody>
      </p:sp>
      <p:pic>
        <p:nvPicPr>
          <p:cNvPr id="2" name="Graphic 1">
            <a:extLst>
              <a:ext uri="{FF2B5EF4-FFF2-40B4-BE49-F238E27FC236}">
                <a16:creationId xmlns:a16="http://schemas.microsoft.com/office/drawing/2014/main" id="{BE7457AF-23D4-614B-8563-D583E88D4C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2387271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6"/>
          <p:cNvPicPr preferRelativeResize="0">
            <a:picLocks noGrp="1"/>
          </p:cNvPicPr>
          <p:nvPr>
            <p:ph type="pic" idx="2"/>
          </p:nvPr>
        </p:nvPicPr>
        <p:blipFill rotWithShape="1">
          <a:blip r:embed="rId3" cstate="screen">
            <a:extLst>
              <a:ext uri="{28A0092B-C50C-407E-A947-70E740481C1C}">
                <a14:useLocalDpi xmlns:a14="http://schemas.microsoft.com/office/drawing/2010/main"/>
              </a:ext>
            </a:extLst>
          </a:blip>
          <a:srcRect l="-1" r="-53545" b="-433"/>
          <a:stretch/>
        </p:blipFill>
        <p:spPr>
          <a:xfrm>
            <a:off x="0" y="6300"/>
            <a:ext cx="5588098" cy="5143501"/>
          </a:xfrm>
          <a:prstGeom prst="rect">
            <a:avLst/>
          </a:prstGeom>
        </p:spPr>
      </p:pic>
      <p:sp>
        <p:nvSpPr>
          <p:cNvPr id="349" name="Google Shape;349;p46"/>
          <p:cNvSpPr/>
          <p:nvPr/>
        </p:nvSpPr>
        <p:spPr>
          <a:xfrm rot="-5400000">
            <a:off x="1472090" y="936681"/>
            <a:ext cx="5141050" cy="3272587"/>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6"/>
          <p:cNvSpPr txBox="1">
            <a:spLocks noGrp="1"/>
          </p:cNvSpPr>
          <p:nvPr>
            <p:ph type="subTitle" idx="1"/>
          </p:nvPr>
        </p:nvSpPr>
        <p:spPr>
          <a:xfrm>
            <a:off x="3959146" y="3982168"/>
            <a:ext cx="4527127" cy="429411"/>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1600" i="1">
                <a:latin typeface="+mn-lt"/>
              </a:rPr>
              <a:t>— The Spirit of Laws </a:t>
            </a:r>
            <a:r>
              <a:rPr lang="en-US" sz="1600">
                <a:latin typeface="+mn-lt"/>
              </a:rPr>
              <a:t>by </a:t>
            </a:r>
            <a:r>
              <a:rPr lang="en-US" sz="1600" b="0" i="0" strike="noStrike">
                <a:solidFill>
                  <a:schemeClr val="bg2"/>
                </a:solidFill>
                <a:effectLst/>
                <a:latin typeface="+mn-lt"/>
              </a:rPr>
              <a:t>Montesquieu</a:t>
            </a:r>
            <a:endParaRPr sz="1600">
              <a:solidFill>
                <a:schemeClr val="bg2"/>
              </a:solidFill>
              <a:latin typeface="+mn-lt"/>
            </a:endParaRPr>
          </a:p>
        </p:txBody>
      </p:sp>
      <p:sp>
        <p:nvSpPr>
          <p:cNvPr id="351" name="Google Shape;351;p46"/>
          <p:cNvSpPr txBox="1">
            <a:spLocks noGrp="1"/>
          </p:cNvSpPr>
          <p:nvPr>
            <p:ph type="title"/>
          </p:nvPr>
        </p:nvSpPr>
        <p:spPr>
          <a:xfrm>
            <a:off x="3943104" y="804110"/>
            <a:ext cx="4366705" cy="19749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r>
              <a:rPr lang="en-US" sz="2400" dirty="0">
                <a:effectLst/>
                <a:latin typeface="+mj-lt"/>
              </a:rPr>
              <a:t>“Constant experience shows us that every man given power is likely to abuse it, and to carry his authority as far as he can go until he comes up against limits.”</a:t>
            </a:r>
          </a:p>
        </p:txBody>
      </p:sp>
      <p:sp>
        <p:nvSpPr>
          <p:cNvPr id="352" name="Google Shape;352;p46"/>
          <p:cNvSpPr/>
          <p:nvPr/>
        </p:nvSpPr>
        <p:spPr>
          <a:xfrm>
            <a:off x="880800" y="3826975"/>
            <a:ext cx="323850" cy="647700"/>
          </a:xfrm>
          <a:prstGeom prst="flowChartSort">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6"/>
          <p:cNvSpPr/>
          <p:nvPr/>
        </p:nvSpPr>
        <p:spPr>
          <a:xfrm>
            <a:off x="8553175" y="2444150"/>
            <a:ext cx="409500" cy="409500"/>
          </a:xfrm>
          <a:prstGeom prst="flowChartOr">
            <a:avLst/>
          </a:prstGeom>
          <a:noFill/>
          <a:ln w="19050" cap="flat" cmpd="sng">
            <a:solidFill>
              <a:srgbClr val="6AA84F"/>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05182D93-EA49-4E64-4D3A-93B0C82FFA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DDB6C99-2F69-1912-545D-F54FC4EFCF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9262"/>
          <a:stretch/>
        </p:blipFill>
        <p:spPr>
          <a:xfrm>
            <a:off x="3969835" y="602165"/>
            <a:ext cx="8664497" cy="3534936"/>
          </a:xfrm>
          <a:prstGeom prst="rect">
            <a:avLst/>
          </a:prstGeom>
          <a:effectLst>
            <a:outerShdw blurRad="50800" dist="38100" dir="2700000" algn="tl" rotWithShape="0">
              <a:prstClr val="black">
                <a:alpha val="87000"/>
              </a:prstClr>
            </a:outerShdw>
          </a:effectLst>
        </p:spPr>
      </p:pic>
      <p:sp>
        <p:nvSpPr>
          <p:cNvPr id="11" name="Google Shape;75;p14">
            <a:extLst>
              <a:ext uri="{FF2B5EF4-FFF2-40B4-BE49-F238E27FC236}">
                <a16:creationId xmlns:a16="http://schemas.microsoft.com/office/drawing/2014/main" id="{FA75C037-30A0-D435-CE48-2DBDFEA2AD04}"/>
              </a:ext>
            </a:extLst>
          </p:cNvPr>
          <p:cNvSpPr/>
          <p:nvPr/>
        </p:nvSpPr>
        <p:spPr>
          <a:xfrm>
            <a:off x="-12700" y="3456878"/>
            <a:ext cx="9144000" cy="1686672"/>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78;p14">
            <a:extLst>
              <a:ext uri="{FF2B5EF4-FFF2-40B4-BE49-F238E27FC236}">
                <a16:creationId xmlns:a16="http://schemas.microsoft.com/office/drawing/2014/main" id="{71A8EDC1-FDFA-61E5-B47F-59FD41978309}"/>
              </a:ext>
            </a:extLst>
          </p:cNvPr>
          <p:cNvSpPr/>
          <p:nvPr/>
        </p:nvSpPr>
        <p:spPr>
          <a:xfrm>
            <a:off x="8620850" y="60642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9;p14">
            <a:extLst>
              <a:ext uri="{FF2B5EF4-FFF2-40B4-BE49-F238E27FC236}">
                <a16:creationId xmlns:a16="http://schemas.microsoft.com/office/drawing/2014/main" id="{30BC9E5D-107F-34A9-FBA7-7A4BD2C86408}"/>
              </a:ext>
            </a:extLst>
          </p:cNvPr>
          <p:cNvSpPr/>
          <p:nvPr/>
        </p:nvSpPr>
        <p:spPr>
          <a:xfrm>
            <a:off x="161275" y="41513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itle 4">
            <a:extLst>
              <a:ext uri="{FF2B5EF4-FFF2-40B4-BE49-F238E27FC236}">
                <a16:creationId xmlns:a16="http://schemas.microsoft.com/office/drawing/2014/main" id="{14E56199-3A34-A314-306D-DBDC14D20E8B}"/>
              </a:ext>
            </a:extLst>
          </p:cNvPr>
          <p:cNvSpPr>
            <a:spLocks noGrp="1"/>
          </p:cNvSpPr>
          <p:nvPr>
            <p:ph type="title"/>
          </p:nvPr>
        </p:nvSpPr>
        <p:spPr>
          <a:xfrm>
            <a:off x="704282" y="1103972"/>
            <a:ext cx="3243250" cy="872691"/>
          </a:xfrm>
          <a:effectLst>
            <a:outerShdw blurRad="50800" dist="38100" dir="2700000" algn="tl" rotWithShape="0">
              <a:prstClr val="black">
                <a:alpha val="40000"/>
              </a:prstClr>
            </a:outerShdw>
          </a:effectLst>
        </p:spPr>
        <p:txBody>
          <a:bodyPr/>
          <a:lstStyle/>
          <a:p>
            <a:pPr algn="r"/>
            <a:r>
              <a:rPr lang="en-US" sz="2800"/>
              <a:t>Founders’ Preparation:</a:t>
            </a:r>
          </a:p>
        </p:txBody>
      </p:sp>
      <p:sp>
        <p:nvSpPr>
          <p:cNvPr id="6" name="Subtitle 5">
            <a:extLst>
              <a:ext uri="{FF2B5EF4-FFF2-40B4-BE49-F238E27FC236}">
                <a16:creationId xmlns:a16="http://schemas.microsoft.com/office/drawing/2014/main" id="{723583F5-7486-7AD8-5426-597453F615A9}"/>
              </a:ext>
            </a:extLst>
          </p:cNvPr>
          <p:cNvSpPr>
            <a:spLocks noGrp="1"/>
          </p:cNvSpPr>
          <p:nvPr>
            <p:ph type="subTitle" idx="1"/>
          </p:nvPr>
        </p:nvSpPr>
        <p:spPr>
          <a:xfrm>
            <a:off x="691377" y="2118732"/>
            <a:ext cx="3286139" cy="2263698"/>
          </a:xfrm>
          <a:effectLst>
            <a:outerShdw blurRad="50800" dist="38100" dir="2700000" algn="tl" rotWithShape="0">
              <a:prstClr val="black">
                <a:alpha val="40000"/>
              </a:prstClr>
            </a:outerShdw>
          </a:effectLst>
        </p:spPr>
        <p:txBody>
          <a:bodyPr/>
          <a:lstStyle/>
          <a:p>
            <a:pPr algn="r"/>
            <a:r>
              <a:rPr lang="en-US"/>
              <a:t>Framers understood the potential for abuse and the necessity of virtue in governance</a:t>
            </a:r>
          </a:p>
        </p:txBody>
      </p:sp>
      <p:pic>
        <p:nvPicPr>
          <p:cNvPr id="2" name="Graphic 1">
            <a:extLst>
              <a:ext uri="{FF2B5EF4-FFF2-40B4-BE49-F238E27FC236}">
                <a16:creationId xmlns:a16="http://schemas.microsoft.com/office/drawing/2014/main" id="{7F4D73DF-F413-78AF-82D2-FAC9FFD889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3270600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4"/>
          <p:cNvPicPr preferRelativeResize="0">
            <a:picLocks noGrp="1"/>
          </p:cNvPicPr>
          <p:nvPr>
            <p:ph type="pic" idx="2"/>
          </p:nvPr>
        </p:nvPicPr>
        <p:blipFill rotWithShape="1">
          <a:blip r:embed="rId3"/>
          <a:srcRect r="9594"/>
          <a:stretch/>
        </p:blipFill>
        <p:spPr>
          <a:xfrm>
            <a:off x="3399185" y="-1"/>
            <a:ext cx="5744816" cy="5143501"/>
          </a:xfrm>
          <a:prstGeom prst="rect">
            <a:avLst/>
          </a:prstGeom>
        </p:spPr>
      </p:pic>
      <p:sp>
        <p:nvSpPr>
          <p:cNvPr id="331" name="Google Shape;331;p44"/>
          <p:cNvSpPr/>
          <p:nvPr/>
        </p:nvSpPr>
        <p:spPr>
          <a:xfrm rot="5400000" flipH="1">
            <a:off x="672750" y="-676650"/>
            <a:ext cx="5147400" cy="6492900"/>
          </a:xfrm>
          <a:prstGeom prst="rect">
            <a:avLst/>
          </a:prstGeom>
          <a:gradFill>
            <a:gsLst>
              <a:gs pos="0">
                <a:srgbClr val="2F3858">
                  <a:alpha val="0"/>
                </a:srgbClr>
              </a:gs>
              <a:gs pos="37000">
                <a:schemeClr val="lt1"/>
              </a:gs>
              <a:gs pos="100000">
                <a:schemeClr val="l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4"/>
          <p:cNvSpPr txBox="1">
            <a:spLocks noGrp="1"/>
          </p:cNvSpPr>
          <p:nvPr>
            <p:ph type="title"/>
          </p:nvPr>
        </p:nvSpPr>
        <p:spPr>
          <a:xfrm>
            <a:off x="863200" y="2253575"/>
            <a:ext cx="3696900" cy="8418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p>
            <a:pPr lvl="0"/>
            <a:r>
              <a:rPr lang="pt-PT"/>
              <a:t>WHY</a:t>
            </a:r>
            <a:endParaRPr/>
          </a:p>
        </p:txBody>
      </p:sp>
      <p:sp>
        <p:nvSpPr>
          <p:cNvPr id="333" name="Google Shape;333;p44"/>
          <p:cNvSpPr txBox="1">
            <a:spLocks noGrp="1"/>
          </p:cNvSpPr>
          <p:nvPr>
            <p:ph type="subTitle" idx="1"/>
          </p:nvPr>
        </p:nvSpPr>
        <p:spPr>
          <a:xfrm>
            <a:off x="521367" y="2941596"/>
            <a:ext cx="4852803" cy="948613"/>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p>
            <a:pPr marL="0" lvl="0" indent="0"/>
            <a:r>
              <a:rPr lang="pt-PT" sz="2800" dirty="0" err="1">
                <a:latin typeface="+mj-lt"/>
              </a:rPr>
              <a:t>An</a:t>
            </a:r>
            <a:r>
              <a:rPr lang="pt-PT" sz="2800" dirty="0">
                <a:latin typeface="+mj-lt"/>
              </a:rPr>
              <a:t> </a:t>
            </a:r>
            <a:r>
              <a:rPr lang="pt-PT" sz="2800" dirty="0" err="1">
                <a:latin typeface="+mj-lt"/>
              </a:rPr>
              <a:t>Article</a:t>
            </a:r>
            <a:r>
              <a:rPr lang="pt-PT" sz="2800" dirty="0">
                <a:latin typeface="+mj-lt"/>
              </a:rPr>
              <a:t> V </a:t>
            </a:r>
            <a:r>
              <a:rPr lang="pt-PT" sz="2800" dirty="0" err="1">
                <a:latin typeface="+mj-lt"/>
              </a:rPr>
              <a:t>Convention</a:t>
            </a:r>
            <a:br>
              <a:rPr lang="pt-PT" sz="2800" dirty="0">
                <a:latin typeface="+mj-lt"/>
              </a:rPr>
            </a:br>
            <a:r>
              <a:rPr lang="pt-PT" sz="2800" dirty="0">
                <a:latin typeface="+mj-lt"/>
              </a:rPr>
              <a:t>Is a </a:t>
            </a:r>
            <a:r>
              <a:rPr lang="pt-PT" sz="2800" dirty="0" err="1">
                <a:latin typeface="+mj-lt"/>
              </a:rPr>
              <a:t>Bad</a:t>
            </a:r>
            <a:r>
              <a:rPr lang="pt-PT" sz="2800" dirty="0">
                <a:latin typeface="+mj-lt"/>
              </a:rPr>
              <a:t> </a:t>
            </a:r>
            <a:r>
              <a:rPr lang="pt-PT" sz="2800" dirty="0" err="1">
                <a:latin typeface="+mj-lt"/>
              </a:rPr>
              <a:t>Idea</a:t>
            </a:r>
            <a:endParaRPr sz="2800" dirty="0">
              <a:latin typeface="+mj-lt"/>
            </a:endParaRPr>
          </a:p>
        </p:txBody>
      </p:sp>
      <p:sp>
        <p:nvSpPr>
          <p:cNvPr id="334" name="Google Shape;334;p44"/>
          <p:cNvSpPr txBox="1">
            <a:spLocks noGrp="1"/>
          </p:cNvSpPr>
          <p:nvPr>
            <p:ph type="title" idx="3"/>
          </p:nvPr>
        </p:nvSpPr>
        <p:spPr>
          <a:xfrm>
            <a:off x="1987900" y="1387225"/>
            <a:ext cx="1447500" cy="1066500"/>
          </a:xfrm>
          <a:prstGeom prst="rect">
            <a:avLst/>
          </a:prstGeom>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pt-PT"/>
              <a:t>02</a:t>
            </a:r>
            <a:endParaRPr/>
          </a:p>
        </p:txBody>
      </p:sp>
      <p:sp>
        <p:nvSpPr>
          <p:cNvPr id="335" name="Google Shape;335;p44"/>
          <p:cNvSpPr/>
          <p:nvPr/>
        </p:nvSpPr>
        <p:spPr>
          <a:xfrm>
            <a:off x="958450" y="796675"/>
            <a:ext cx="323850" cy="647700"/>
          </a:xfrm>
          <a:prstGeom prst="flowChartSort">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4"/>
          <p:cNvSpPr/>
          <p:nvPr/>
        </p:nvSpPr>
        <p:spPr>
          <a:xfrm>
            <a:off x="4367250" y="3922775"/>
            <a:ext cx="409500" cy="409500"/>
          </a:xfrm>
          <a:prstGeom prst="flowChartOr">
            <a:avLst/>
          </a:prstGeom>
          <a:noFill/>
          <a:ln w="19050" cap="flat" cmpd="sng">
            <a:solidFill>
              <a:schemeClr val="lt2"/>
            </a:solid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raphic 1">
            <a:extLst>
              <a:ext uri="{FF2B5EF4-FFF2-40B4-BE49-F238E27FC236}">
                <a16:creationId xmlns:a16="http://schemas.microsoft.com/office/drawing/2014/main" id="{ED470F71-02C2-D762-48A8-5CF841A80E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215" y="4652364"/>
            <a:ext cx="1803400" cy="215900"/>
          </a:xfrm>
          <a:prstGeom prst="rect">
            <a:avLst/>
          </a:prstGeom>
          <a:effectLst>
            <a:outerShdw blurRad="50800" dist="38100" dir="2700000" algn="tl" rotWithShape="0">
              <a:prstClr val="black"/>
            </a:outerShdw>
          </a:effectLst>
        </p:spPr>
      </p:pic>
    </p:spTree>
    <p:extLst>
      <p:ext uri="{BB962C8B-B14F-4D97-AF65-F5344CB8AC3E}">
        <p14:creationId xmlns:p14="http://schemas.microsoft.com/office/powerpoint/2010/main" val="3826646820"/>
      </p:ext>
    </p:extLst>
  </p:cSld>
  <p:clrMapOvr>
    <a:masterClrMapping/>
  </p:clrMapOvr>
</p:sld>
</file>

<file path=ppt/theme/theme1.xml><?xml version="1.0" encoding="utf-8"?>
<a:theme xmlns:a="http://schemas.openxmlformats.org/drawingml/2006/main" name="Law Major for College: Brazilian Constitution by Slidesgo">
  <a:themeElements>
    <a:clrScheme name="Simple Light">
      <a:dk1>
        <a:srgbClr val="F1C232"/>
      </a:dk1>
      <a:lt1>
        <a:srgbClr val="2F3858"/>
      </a:lt1>
      <a:dk2>
        <a:srgbClr val="FFFFFF"/>
      </a:dk2>
      <a:lt2>
        <a:srgbClr val="6AA84F"/>
      </a:lt2>
      <a:accent1>
        <a:srgbClr val="C0DFFA"/>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BE2BB08FED6E4783C8F2CE85ED7882" ma:contentTypeVersion="18" ma:contentTypeDescription="Create a new document." ma:contentTypeScope="" ma:versionID="529ada4d9d6f8b5b074c621b15a72ca9">
  <xsd:schema xmlns:xsd="http://www.w3.org/2001/XMLSchema" xmlns:xs="http://www.w3.org/2001/XMLSchema" xmlns:p="http://schemas.microsoft.com/office/2006/metadata/properties" xmlns:ns2="33b2931a-1954-44f0-b8e7-8b9819ad38cf" xmlns:ns3="6071dcd4-2e71-4315-a65a-101fffc694e4" targetNamespace="http://schemas.microsoft.com/office/2006/metadata/properties" ma:root="true" ma:fieldsID="78e7a97c751e49b53da139680ca6d40c" ns2:_="" ns3:_="">
    <xsd:import namespace="33b2931a-1954-44f0-b8e7-8b9819ad38cf"/>
    <xsd:import namespace="6071dcd4-2e71-4315-a65a-101fffc694e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b2931a-1954-44f0-b8e7-8b9819ad38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d587ef0-c37b-4af4-9e63-ac766269aa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071dcd4-2e71-4315-a65a-101fffc694e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207716e-01a2-4071-a0c3-bbb20269c552}" ma:internalName="TaxCatchAll" ma:showField="CatchAllData" ma:web="6071dcd4-2e71-4315-a65a-101fffc694e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071dcd4-2e71-4315-a65a-101fffc694e4" xsi:nil="true"/>
    <lcf76f155ced4ddcb4097134ff3c332f xmlns="33b2931a-1954-44f0-b8e7-8b9819ad38c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C3A3D96-D2B5-4580-806F-AAC30EEB55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b2931a-1954-44f0-b8e7-8b9819ad38cf"/>
    <ds:schemaRef ds:uri="6071dcd4-2e71-4315-a65a-101fffc694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D55B14-DDE6-4CE1-8B80-A8D6A0673C56}">
  <ds:schemaRefs>
    <ds:schemaRef ds:uri="http://schemas.microsoft.com/sharepoint/v3/contenttype/forms"/>
  </ds:schemaRefs>
</ds:datastoreItem>
</file>

<file path=customXml/itemProps3.xml><?xml version="1.0" encoding="utf-8"?>
<ds:datastoreItem xmlns:ds="http://schemas.openxmlformats.org/officeDocument/2006/customXml" ds:itemID="{2BE72BDB-E6CE-4956-9418-2AD4301AEA03}">
  <ds:schemaRefs>
    <ds:schemaRef ds:uri="http://schemas.openxmlformats.org/package/2006/metadata/core-properties"/>
    <ds:schemaRef ds:uri="6071dcd4-2e71-4315-a65a-101fffc694e4"/>
    <ds:schemaRef ds:uri="http://purl.org/dc/elements/1.1/"/>
    <ds:schemaRef ds:uri="http://purl.org/dc/terms/"/>
    <ds:schemaRef ds:uri="33b2931a-1954-44f0-b8e7-8b9819ad38cf"/>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274</TotalTime>
  <Words>1887</Words>
  <Application>Microsoft Macintosh PowerPoint</Application>
  <PresentationFormat>On-screen Show (16:9)</PresentationFormat>
  <Paragraphs>236</Paragraphs>
  <Slides>43</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Bebas Neue</vt:lpstr>
      <vt:lpstr>Anek Latin</vt:lpstr>
      <vt:lpstr>Karla</vt:lpstr>
      <vt:lpstr>Times New Roman</vt:lpstr>
      <vt:lpstr>Montserrat Alternates</vt:lpstr>
      <vt:lpstr>Wingdings</vt:lpstr>
      <vt:lpstr>Arial Black</vt:lpstr>
      <vt:lpstr>Courier New</vt:lpstr>
      <vt:lpstr>Aptos</vt:lpstr>
      <vt:lpstr>Symbol</vt:lpstr>
      <vt:lpstr>Law Major for College: Brazilian Constitution by Slidesgo</vt:lpstr>
      <vt:lpstr>What’s the Score? Eternal Vigilance Required</vt:lpstr>
      <vt:lpstr>“If we hold a constitutional convention, every group in the country — majority, minority, middle-of-the-road, left, right, up, down — is going to get its two bits in and we are going to wind up with a constitution that will be so far different from the one we have lived under for 200 years that I doubt that the Republic could continue.”</vt:lpstr>
      <vt:lpstr>Contents of This Presentation</vt:lpstr>
      <vt:lpstr>What Is Article V?</vt:lpstr>
      <vt:lpstr>What Is Article V?</vt:lpstr>
      <vt:lpstr>Just as wedding vows aren’t to blame for cheating spouses, the Constitution isn’t to blame for corrupt politicians. Changing the former would have no effect on the latter.</vt:lpstr>
      <vt:lpstr>“Constant experience shows us that every man given power is likely to abuse it, and to carry his authority as far as he can go until he comes up against limits.”</vt:lpstr>
      <vt:lpstr>Founders’ Preparation:</vt:lpstr>
      <vt:lpstr>WHY</vt:lpstr>
      <vt:lpstr>Key Concerns With an Article V Convention</vt:lpstr>
      <vt:lpstr>PowerPoint Presentation</vt:lpstr>
      <vt:lpstr>CRITICAL QUESTIONS LEFT UNANSWERED</vt:lpstr>
      <vt:lpstr>IRREFUTABLE FACTS ABOUT AN ARTICLE V CONVENTION</vt:lpstr>
      <vt:lpstr>pon·der /ˈpändər/ Transitive verb 1: to weigh in the mind : APPRAISE 2: to think about : reflect on </vt:lpstr>
      <vt:lpstr>IRREFUTABLE FACTS ABOUT AN ARTICLE V CONVENTION</vt:lpstr>
      <vt:lpstr>PowerPoint Presentation</vt:lpstr>
      <vt:lpstr>In The Federalist No. 40 Madison explained that the delgates knew they were exceeding their authority </vt:lpstr>
      <vt:lpstr>People aren’t paying attention to the Constitution</vt:lpstr>
      <vt:lpstr>Risks of a Runaway Convention</vt:lpstr>
      <vt:lpstr>Limited Conventions Are Unconstitutional</vt:lpstr>
      <vt:lpstr>States’ Rescission Rights</vt:lpstr>
      <vt:lpstr>Delegate Selection Concerns</vt:lpstr>
      <vt:lpstr>PowerPoint Presentation</vt:lpstr>
      <vt:lpstr>How Close Have We Come,</vt:lpstr>
      <vt:lpstr>Organizations Putting Us at Risk</vt:lpstr>
      <vt:lpstr>Convention of States</vt:lpstr>
      <vt:lpstr>Convention of States</vt:lpstr>
      <vt:lpstr>Balanced Budget Amendment (BBA)</vt:lpstr>
      <vt:lpstr>Balanced Budget Amendment (BBA)</vt:lpstr>
      <vt:lpstr>Wolf-PAC</vt:lpstr>
      <vt:lpstr>Wolf-PAC</vt:lpstr>
      <vt:lpstr>THE LATEST TOOLS</vt:lpstr>
      <vt:lpstr>Article V Academy</vt:lpstr>
      <vt:lpstr>Sign Up for Action Alerts</vt:lpstr>
      <vt:lpstr>Article V Academy</vt:lpstr>
      <vt:lpstr>ShopJBS Products</vt:lpstr>
      <vt:lpstr>Conclusion</vt:lpstr>
      <vt:lpstr>Nullification Is the Rightful Remedy</vt:lpstr>
      <vt:lpstr>Madison’s Plan in The Federalist No. 46</vt:lpstr>
      <vt:lpstr>PowerPoint Presentation</vt:lpstr>
      <vt:lpstr>PowerPoint Presentation</vt:lpstr>
      <vt:lpstr>PowerPoint Presentation</vt:lpstr>
      <vt:lpstr>We can make America GREAT again if we insist on making America STATES again!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the Score? Eternal Vigilance Required</dc:title>
  <cp:lastModifiedBy>Joe Wolverton</cp:lastModifiedBy>
  <cp:revision>31</cp:revision>
  <dcterms:modified xsi:type="dcterms:W3CDTF">2025-01-29T07:03:10Z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0x01010044BE2BB08FED6E4783C8F2CE85ED7882</vt:lpwstr>
  </property>
  <property fmtid="{D5CDD505-2E9C-101B-9397-08002B2CF9AE}" pid="3" name="MediaServiceImageTags">
    <vt:lpwstr/>
  </property>
</Properties>
</file>